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>
                <a:latin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latin typeface="Calibri Light" panose="020F03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/>
          <a:lstStyle/>
          <a:p>
            <a:fld id="{66732614-A52F-47BA-B9BB-9AA44B22B049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DE9F0EC-263E-4F21-B846-09A67C93B3D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4279" y="2238989"/>
            <a:ext cx="2279804" cy="227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558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080" y="4627815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27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080" y="4627815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047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080" y="4627815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102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080" y="4627815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500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47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9" name="Picture 2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3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29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985601" y="5255003"/>
            <a:ext cx="1382604" cy="1379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24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98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4400"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3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331" y="2786094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11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>
                <a:latin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03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0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0"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6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24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2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4400">
                <a:latin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>
                <a:latin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956" y="669427"/>
            <a:ext cx="1241981" cy="1241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4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9F0EC-263E-4F21-B846-09A67C93B3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0095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Media Guidelines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Coming Soon!</a:t>
            </a:r>
          </a:p>
        </p:txBody>
      </p:sp>
    </p:spTree>
    <p:extLst>
      <p:ext uri="{BB962C8B-B14F-4D97-AF65-F5344CB8AC3E}">
        <p14:creationId xmlns:p14="http://schemas.microsoft.com/office/powerpoint/2010/main" val="387079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970115" cy="35993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SSIO recognizes the importance of participating in online conversations</a:t>
            </a:r>
          </a:p>
          <a:p>
            <a:pPr>
              <a:lnSpc>
                <a:spcPct val="150000"/>
              </a:lnSpc>
            </a:pPr>
            <a:r>
              <a:rPr lang="en-US" dirty="0"/>
              <a:t>It is crucial that official accounts operate in an appropriate manner</a:t>
            </a:r>
          </a:p>
          <a:p>
            <a:pPr>
              <a:lnSpc>
                <a:spcPct val="150000"/>
              </a:lnSpc>
            </a:pPr>
            <a:r>
              <a:rPr lang="en-US" dirty="0"/>
              <a:t>Guideline lists policies and best practices similar to those adopted by many </a:t>
            </a:r>
            <a:r>
              <a:rPr lang="en-US" dirty="0" err="1"/>
              <a:t>organisations</a:t>
            </a:r>
            <a:r>
              <a:rPr lang="en-US" dirty="0"/>
              <a:t> and corporations, with additional consideration that are relevant to SSIO and consistent with its objectives</a:t>
            </a:r>
          </a:p>
        </p:txBody>
      </p:sp>
    </p:spTree>
    <p:extLst>
      <p:ext uri="{BB962C8B-B14F-4D97-AF65-F5344CB8AC3E}">
        <p14:creationId xmlns:p14="http://schemas.microsoft.com/office/powerpoint/2010/main" val="1626898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914" y="2090057"/>
            <a:ext cx="11601450" cy="461282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The National Council President (NCP) may form a Social Media team with the skills and time necessary to sustain the Social Media account</a:t>
            </a:r>
          </a:p>
          <a:p>
            <a:pPr>
              <a:lnSpc>
                <a:spcPct val="150000"/>
              </a:lnSpc>
            </a:pPr>
            <a:r>
              <a:rPr lang="en-US" dirty="0"/>
              <a:t>Zonal or National Media Coordinator may be more directly involved with the Social Media team</a:t>
            </a:r>
          </a:p>
          <a:p>
            <a:pPr>
              <a:lnSpc>
                <a:spcPct val="150000"/>
              </a:lnSpc>
            </a:pPr>
            <a:r>
              <a:rPr lang="en-US" dirty="0"/>
              <a:t>Before posting content, Social Media team </a:t>
            </a:r>
            <a:r>
              <a:rPr lang="en-US" b="1" dirty="0">
                <a:solidFill>
                  <a:srgbClr val="FFFF00"/>
                </a:solidFill>
              </a:rPr>
              <a:t>must seek approvals </a:t>
            </a:r>
            <a:r>
              <a:rPr lang="en-US" dirty="0"/>
              <a:t>from the appropriate SSIO officers</a:t>
            </a:r>
          </a:p>
        </p:txBody>
      </p:sp>
    </p:spTree>
    <p:extLst>
      <p:ext uri="{BB962C8B-B14F-4D97-AF65-F5344CB8AC3E}">
        <p14:creationId xmlns:p14="http://schemas.microsoft.com/office/powerpoint/2010/main" val="415146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765" y="2008414"/>
            <a:ext cx="11625942" cy="475977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One person can hold multiple roles, and multiple people can fill one role</a:t>
            </a:r>
          </a:p>
          <a:p>
            <a:pPr>
              <a:lnSpc>
                <a:spcPct val="150000"/>
              </a:lnSpc>
            </a:pPr>
            <a:r>
              <a:rPr lang="en-US" b="1" dirty="0"/>
              <a:t>Account Admin </a:t>
            </a:r>
            <a:r>
              <a:rPr lang="en-US" dirty="0"/>
              <a:t>– oversees daily operations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Content Creator </a:t>
            </a:r>
            <a:r>
              <a:rPr lang="en-US" dirty="0"/>
              <a:t>– provides creative guidance and has design sense</a:t>
            </a:r>
          </a:p>
          <a:p>
            <a:pPr>
              <a:lnSpc>
                <a:spcPct val="150000"/>
              </a:lnSpc>
            </a:pPr>
            <a:r>
              <a:rPr lang="en-US" b="1" dirty="0"/>
              <a:t>Community Manager </a:t>
            </a:r>
            <a:r>
              <a:rPr lang="en-US" dirty="0"/>
              <a:t>– monitors conversations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Analyst</a:t>
            </a:r>
            <a:r>
              <a:rPr lang="en-US" dirty="0"/>
              <a:t> – tracks account performance such as popularity and followers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Advisor</a:t>
            </a:r>
            <a:r>
              <a:rPr lang="en-US" dirty="0"/>
              <a:t> – counsels the team on appropriate content, has working knowledge and experience with Sathya Sai’s teachings and SSIO policies</a:t>
            </a:r>
          </a:p>
        </p:txBody>
      </p:sp>
    </p:spTree>
    <p:extLst>
      <p:ext uri="{BB962C8B-B14F-4D97-AF65-F5344CB8AC3E}">
        <p14:creationId xmlns:p14="http://schemas.microsoft.com/office/powerpoint/2010/main" val="218836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16580"/>
            <a:ext cx="10088372" cy="48414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Remember that the account is presenting Sathya Sai’s teachings</a:t>
            </a:r>
          </a:p>
          <a:p>
            <a:pPr>
              <a:lnSpc>
                <a:spcPct val="150000"/>
              </a:lnSpc>
            </a:pPr>
            <a:r>
              <a:rPr lang="en-US" dirty="0"/>
              <a:t>Our role in the community is to encourage spiritual growth and personal transformation</a:t>
            </a:r>
          </a:p>
          <a:p>
            <a:pPr>
              <a:lnSpc>
                <a:spcPct val="150000"/>
              </a:lnSpc>
            </a:pPr>
            <a:r>
              <a:rPr lang="en-US" dirty="0"/>
              <a:t>Approach online worlds in the same way we do in real life: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Use Sound Judgement</a:t>
            </a:r>
          </a:p>
          <a:p>
            <a:pPr lvl="1">
              <a:lnSpc>
                <a:spcPct val="150000"/>
              </a:lnSpc>
            </a:pPr>
            <a:r>
              <a:rPr lang="en-US" dirty="0" err="1"/>
              <a:t>Practise</a:t>
            </a:r>
            <a:r>
              <a:rPr lang="en-US" dirty="0"/>
              <a:t> Common Sense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Adhere to Sai Values &amp; Principles</a:t>
            </a:r>
          </a:p>
        </p:txBody>
      </p:sp>
    </p:spTree>
    <p:extLst>
      <p:ext uri="{BB962C8B-B14F-4D97-AF65-F5344CB8AC3E}">
        <p14:creationId xmlns:p14="http://schemas.microsoft.com/office/powerpoint/2010/main" val="71739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C65E79E5-64FD-46FF-B6EE-3DE5AA5539F2}" vid="{EDA16920-FA23-4913-AAD2-785801418A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SaiPresentationOrange</Template>
  <TotalTime>51</TotalTime>
  <Words>232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Trebuchet MS</vt:lpstr>
      <vt:lpstr>Berlin</vt:lpstr>
      <vt:lpstr>Social Media Guidelines</vt:lpstr>
      <vt:lpstr>Summary</vt:lpstr>
      <vt:lpstr>Roles and Responsibilities</vt:lpstr>
      <vt:lpstr>Social Media Team</vt:lpstr>
      <vt:lpstr>Basic Principles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Media Guidelines</dc:title>
  <dc:creator>Pravin Wagh</dc:creator>
  <cp:lastModifiedBy>Anupom Ganguli</cp:lastModifiedBy>
  <cp:revision>6</cp:revision>
  <dcterms:created xsi:type="dcterms:W3CDTF">2017-05-21T00:56:55Z</dcterms:created>
  <dcterms:modified xsi:type="dcterms:W3CDTF">2017-05-21T01:54:45Z</dcterms:modified>
</cp:coreProperties>
</file>