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5" r:id="rId4"/>
    <p:sldId id="275" r:id="rId5"/>
    <p:sldId id="274" r:id="rId6"/>
    <p:sldId id="276" r:id="rId7"/>
    <p:sldId id="27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76844"/>
  </p:normalViewPr>
  <p:slideViewPr>
    <p:cSldViewPr snapToGrid="0" snapToObjects="1">
      <p:cViewPr varScale="1">
        <p:scale>
          <a:sx n="100" d="100"/>
          <a:sy n="100" d="100"/>
        </p:scale>
        <p:origin x="9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BAFD7-DD60-314C-82D9-B7A239CFCE02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C15D4-8586-6240-A9F1-E9D09F0D3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78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C15D4-8586-6240-A9F1-E9D09F0D3A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72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2B84BA4-4E08-1B4E-B8C0-31FC0CE00D77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225C-2FA5-734A-908F-162CCC1F1EAF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D213-D6A1-9244-B754-C00A62EC3238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9A58-1181-704F-84C6-9FB0ED601551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29DCA-14EF-504D-85E7-132C5B4B81F6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71CE6-B7B7-CB4D-9DC4-B9E86A4193A4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945-3B69-B244-9883-486845CD1E8B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FB32974-FEDA-0B40-BC64-C65B146E8AC8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FF8E54A-D715-BA4E-B3CA-E1B32E966B30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31EB-4B44-7042-8166-FDA298F8D0EA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9C42E-3AE2-C543-B4C1-B62573D81DD9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AD01-6DC3-234A-9D70-59E6EDD4583A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3E88-AD99-174F-9148-20114266D2FA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CD94-FE3B-9A4F-8C7B-5D2F0826DFCB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E0EF-CE1A-754D-BCA6-1E0FBEA15313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49376-41E2-7941-BFD9-9509B1F13FA8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02AB-C978-BF40-A013-DD0EB7CC5935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938C92E-7B52-3948-9A53-8E8B4FAA4D27}" type="datetime1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735997"/>
          </a:xfrm>
        </p:spPr>
        <p:txBody>
          <a:bodyPr/>
          <a:lstStyle/>
          <a:p>
            <a:r>
              <a:rPr lang="en-US" sz="4000" dirty="0"/>
              <a:t>SSIO Enhanced Communications Taskforce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01/2017</a:t>
            </a:r>
          </a:p>
        </p:txBody>
      </p:sp>
    </p:spTree>
    <p:extLst>
      <p:ext uri="{BB962C8B-B14F-4D97-AF65-F5344CB8AC3E}">
        <p14:creationId xmlns:p14="http://schemas.microsoft.com/office/powerpoint/2010/main" val="121708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 (July 2016)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1" y="2603500"/>
            <a:ext cx="10184898" cy="2797175"/>
          </a:xfrm>
        </p:spPr>
        <p:txBody>
          <a:bodyPr>
            <a:normAutofit/>
          </a:bodyPr>
          <a:lstStyle/>
          <a:p>
            <a:r>
              <a:rPr lang="en-US" sz="2000" dirty="0"/>
              <a:t>Enhanced Communication Task Force was formed in July 2016 </a:t>
            </a:r>
          </a:p>
          <a:p>
            <a:endParaRPr lang="en-US" sz="2000" dirty="0"/>
          </a:p>
          <a:p>
            <a:r>
              <a:rPr lang="en-US" sz="2000" dirty="0"/>
              <a:t>The new system will aid the SSIO in effective communication between the Prasanthi Council, Zones, Committees, Countries, </a:t>
            </a:r>
            <a:r>
              <a:rPr lang="en-US" sz="2000" dirty="0" err="1"/>
              <a:t>Centres</a:t>
            </a:r>
            <a:r>
              <a:rPr lang="en-US" sz="2000" dirty="0"/>
              <a:t> and Groups, and the SSIO members.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8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Taskforce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51196" cy="3416300"/>
          </a:xfrm>
        </p:spPr>
        <p:txBody>
          <a:bodyPr>
            <a:normAutofit/>
          </a:bodyPr>
          <a:lstStyle/>
          <a:p>
            <a:r>
              <a:rPr lang="en-US" dirty="0"/>
              <a:t>Anupom Ganguli (Chair of Media Committee)</a:t>
            </a:r>
          </a:p>
          <a:p>
            <a:r>
              <a:rPr lang="en-US" dirty="0"/>
              <a:t>Deviesh </a:t>
            </a:r>
            <a:r>
              <a:rPr lang="en-US" dirty="0" err="1"/>
              <a:t>Tankharia</a:t>
            </a:r>
            <a:r>
              <a:rPr lang="en-US" dirty="0"/>
              <a:t> (Chair of Sathya Sai International Youth Leadership Program)</a:t>
            </a:r>
          </a:p>
          <a:p>
            <a:r>
              <a:rPr lang="en-US" dirty="0"/>
              <a:t>Jenny Monson (Senior Member, Australia)</a:t>
            </a:r>
          </a:p>
          <a:p>
            <a:r>
              <a:rPr lang="en-US" dirty="0"/>
              <a:t>Krishna Srinivasan (Member, IT Committee)</a:t>
            </a:r>
          </a:p>
          <a:p>
            <a:r>
              <a:rPr lang="en-US" dirty="0"/>
              <a:t>Manfred Muller-Gransee (Central Coordinator, Zone 7)</a:t>
            </a:r>
          </a:p>
          <a:p>
            <a:r>
              <a:rPr lang="en-US" dirty="0"/>
              <a:t>Srinivas Raghavan (Member, Education Committee) – Task force lead</a:t>
            </a:r>
          </a:p>
          <a:p>
            <a:r>
              <a:rPr lang="en-US" dirty="0"/>
              <a:t>Suri Metla (Co-Chair, Parent Council, Sathya Sai School, Canada)</a:t>
            </a:r>
          </a:p>
          <a:p>
            <a:r>
              <a:rPr lang="en-US" dirty="0"/>
              <a:t>Tomas Bures (Member, IT Committee)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06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Test : Holiday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59806" cy="3721100"/>
          </a:xfrm>
        </p:spPr>
        <p:txBody>
          <a:bodyPr>
            <a:normAutofit/>
          </a:bodyPr>
          <a:lstStyle/>
          <a:p>
            <a:r>
              <a:rPr lang="en-US" sz="2400" dirty="0"/>
              <a:t>Holiday Message from Dr. </a:t>
            </a:r>
            <a:r>
              <a:rPr lang="en-US" sz="2400" dirty="0" err="1"/>
              <a:t>Narendranath</a:t>
            </a:r>
            <a:r>
              <a:rPr lang="en-US" sz="2400" dirty="0"/>
              <a:t> Reddy, Chairman, </a:t>
            </a:r>
            <a:r>
              <a:rPr lang="en-US" sz="2400" dirty="0" err="1"/>
              <a:t>Prasanthi</a:t>
            </a:r>
            <a:r>
              <a:rPr lang="en-US" sz="2400" dirty="0"/>
              <a:t> Council</a:t>
            </a:r>
          </a:p>
          <a:p>
            <a:r>
              <a:rPr lang="en-US" sz="2400" dirty="0"/>
              <a:t>Message Distribution</a:t>
            </a:r>
            <a:endParaRPr lang="en-US" sz="2000" dirty="0"/>
          </a:p>
          <a:p>
            <a:pPr lvl="1"/>
            <a:r>
              <a:rPr lang="en-US" sz="2000" dirty="0"/>
              <a:t>Zone Chairs, Central Coordinators, Deputy Central Coordinators, Committee Chairs, International Youth Coordinator</a:t>
            </a:r>
          </a:p>
          <a:p>
            <a:pPr lvl="1"/>
            <a:r>
              <a:rPr lang="en-US" sz="2000" dirty="0"/>
              <a:t>National Council Presidents – Mailing List @ </a:t>
            </a:r>
            <a:r>
              <a:rPr lang="en-US" sz="2000" dirty="0" err="1"/>
              <a:t>sathyasai.org</a:t>
            </a:r>
            <a:endParaRPr lang="en-US" sz="2000" dirty="0"/>
          </a:p>
          <a:p>
            <a:pPr lvl="1"/>
            <a:r>
              <a:rPr lang="en-US" sz="2000" dirty="0"/>
              <a:t>NCP’s asked to forward the message and BCC </a:t>
            </a:r>
            <a:r>
              <a:rPr lang="en-US" sz="2000" dirty="0" err="1"/>
              <a:t>sairam@sathyasai.org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7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88" y="1093777"/>
            <a:ext cx="10936471" cy="5524134"/>
          </a:xfrm>
        </p:spPr>
      </p:pic>
      <p:sp>
        <p:nvSpPr>
          <p:cNvPr id="7" name="Title 5"/>
          <p:cNvSpPr txBox="1">
            <a:spLocks/>
          </p:cNvSpPr>
          <p:nvPr/>
        </p:nvSpPr>
        <p:spPr bwMode="gray">
          <a:xfrm>
            <a:off x="214990" y="326090"/>
            <a:ext cx="10975749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>
                <a:solidFill>
                  <a:schemeClr val="tx1"/>
                </a:solidFill>
              </a:rPr>
              <a:t>Holiday Message from Chairman, </a:t>
            </a:r>
            <a:r>
              <a:rPr lang="en-US" sz="3200" dirty="0" err="1">
                <a:solidFill>
                  <a:schemeClr val="tx1"/>
                </a:solidFill>
              </a:rPr>
              <a:t>Prasanthi</a:t>
            </a:r>
            <a:r>
              <a:rPr lang="en-US" sz="3200" dirty="0">
                <a:solidFill>
                  <a:schemeClr val="tx1"/>
                </a:solidFill>
              </a:rPr>
              <a:t> Council</a:t>
            </a:r>
          </a:p>
        </p:txBody>
      </p:sp>
    </p:spTree>
    <p:extLst>
      <p:ext uri="{BB962C8B-B14F-4D97-AF65-F5344CB8AC3E}">
        <p14:creationId xmlns:p14="http://schemas.microsoft.com/office/powerpoint/2010/main" val="3866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Summary Across Zones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24821"/>
              </p:ext>
            </p:extLst>
          </p:nvPr>
        </p:nvGraphicFramePr>
        <p:xfrm>
          <a:off x="2344420" y="1915160"/>
          <a:ext cx="666242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3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Zone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# NCPs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de-DE" b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# FWD 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2A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2B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67%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56%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9A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9B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s-IS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Total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cs-CZ" b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119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cs-CZ" b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</a:t>
                      </a: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b="1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30%</a:t>
                      </a: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51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19220"/>
          </a:xfrm>
        </p:spPr>
        <p:txBody>
          <a:bodyPr>
            <a:normAutofit/>
          </a:bodyPr>
          <a:lstStyle/>
          <a:p>
            <a:r>
              <a:rPr lang="en-US" dirty="0"/>
              <a:t>SSIO Individual Email Accounts</a:t>
            </a:r>
          </a:p>
          <a:p>
            <a:pPr lvl="1"/>
            <a:r>
              <a:rPr lang="en-US" dirty="0"/>
              <a:t>Prasanthi Council, SSWF, Zone Chairs, Central Coordinators, Deputy Central Coordinators, SSIO Committee Chairs</a:t>
            </a:r>
          </a:p>
          <a:p>
            <a:r>
              <a:rPr lang="en-US" dirty="0"/>
              <a:t>SSIO Placeholder Email Accounts</a:t>
            </a:r>
          </a:p>
          <a:p>
            <a:pPr lvl="1"/>
            <a:r>
              <a:rPr lang="en-US" dirty="0"/>
              <a:t>National Council Presidents (One per country)</a:t>
            </a:r>
          </a:p>
          <a:p>
            <a:pPr lvl="1"/>
            <a:r>
              <a:rPr lang="en-US" dirty="0"/>
              <a:t>Others as needed</a:t>
            </a:r>
          </a:p>
          <a:p>
            <a:r>
              <a:rPr lang="en-US" dirty="0"/>
              <a:t>Communications Delivery Team</a:t>
            </a:r>
          </a:p>
          <a:p>
            <a:pPr lvl="1"/>
            <a:r>
              <a:rPr lang="en-US" dirty="0"/>
              <a:t>Translation &amp; Diffusion teams across zones with non-English speaking countries</a:t>
            </a:r>
          </a:p>
          <a:p>
            <a:pPr lvl="1"/>
            <a:r>
              <a:rPr lang="en-US" dirty="0"/>
              <a:t>Work to improve outreach to all English speaking countries</a:t>
            </a:r>
          </a:p>
          <a:p>
            <a:pPr lvl="1"/>
            <a:r>
              <a:rPr lang="en-US" dirty="0"/>
              <a:t>Resolve issues and offer training and support to SSIO officers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272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563</TotalTime>
  <Words>344</Words>
  <Application>Microsoft Office PowerPoint</Application>
  <PresentationFormat>Widescreen</PresentationFormat>
  <Paragraphs>92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 Boardroom</vt:lpstr>
      <vt:lpstr>SSIO Enhanced Communications Taskforce Report</vt:lpstr>
      <vt:lpstr>Announcement (July 2016)</vt:lpstr>
      <vt:lpstr>Taskforce Team</vt:lpstr>
      <vt:lpstr>Pilot Test : Holiday Message</vt:lpstr>
      <vt:lpstr>PowerPoint Presentation</vt:lpstr>
      <vt:lpstr>Distribution Summary Across Zones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SSIO Communication &amp; Workflow</dc:title>
  <dc:creator>Srinivas Raghavan</dc:creator>
  <cp:lastModifiedBy>Anupom Ganguli</cp:lastModifiedBy>
  <cp:revision>42</cp:revision>
  <cp:lastPrinted>2016-07-16T15:01:23Z</cp:lastPrinted>
  <dcterms:created xsi:type="dcterms:W3CDTF">2016-07-16T04:18:37Z</dcterms:created>
  <dcterms:modified xsi:type="dcterms:W3CDTF">2017-01-15T01:35:41Z</dcterms:modified>
</cp:coreProperties>
</file>