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h3ytSMCWmrSUtBi2uujpkA+J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" name="Google Shape;18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96B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eer Exploration, Career Clusters and Pathways | TpT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8194" y="147484"/>
            <a:ext cx="9812593" cy="647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peak obligingly – SSSCHV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97" y="275304"/>
            <a:ext cx="10333703" cy="658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 txBox="1"/>
          <p:nvPr>
            <p:ph type="title"/>
          </p:nvPr>
        </p:nvSpPr>
        <p:spPr>
          <a:xfrm>
            <a:off x="5021821" y="3812954"/>
            <a:ext cx="6465287" cy="1516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STORY:TURN OF THE TIDE</a:t>
            </a:r>
            <a:b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ARTHUR GORDON</a:t>
            </a:r>
            <a:endParaRPr/>
          </a:p>
        </p:txBody>
      </p:sp>
      <p:cxnSp>
        <p:nvCxnSpPr>
          <p:cNvPr id="184" name="Google Shape;184;p12"/>
          <p:cNvCxnSpPr/>
          <p:nvPr/>
        </p:nvCxnSpPr>
        <p:spPr>
          <a:xfrm>
            <a:off x="5138287" y="5443086"/>
            <a:ext cx="64008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 b="2" l="21920" r="33226" t="0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n Of The Tide” – Story By Arthur Gordon: Healing Spiritually | Shubham" id="186" name="Google Shape;186;p12"/>
          <p:cNvPicPr preferRelativeResize="0"/>
          <p:nvPr/>
        </p:nvPicPr>
        <p:blipFill rotWithShape="1">
          <a:blip r:embed="rId4">
            <a:alphaModFix/>
          </a:blip>
          <a:srcRect b="12784" l="0" r="0" t="1278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235974" y="457200"/>
            <a:ext cx="4536051" cy="870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/>
              <a:t>WHAT IS A CAREER</a:t>
            </a:r>
            <a:endParaRPr b="1" sz="4400"/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 txBox="1"/>
          <p:nvPr>
            <p:ph idx="2" type="body"/>
          </p:nvPr>
        </p:nvSpPr>
        <p:spPr>
          <a:xfrm>
            <a:off x="736497" y="1670049"/>
            <a:ext cx="3932237" cy="4730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/>
              <a:t>Includes all work-related positions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/>
              <a:t>Consists of the positions  involved in jobs</a:t>
            </a:r>
            <a:endParaRPr sz="4000"/>
          </a:p>
        </p:txBody>
      </p:sp>
      <p:pic>
        <p:nvPicPr>
          <p:cNvPr descr="Careers | Nortex Towels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188" y="979486"/>
            <a:ext cx="6172200" cy="496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5686"/>
          </a:schemeClr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2" y="-1"/>
            <a:ext cx="12191999" cy="6858001"/>
            <a:chOff x="7467600" y="0"/>
            <a:chExt cx="4724400" cy="6858000"/>
          </a:xfrm>
        </p:grpSpPr>
        <p:sp>
          <p:nvSpPr>
            <p:cNvPr id="99" name="Google Shape;99;p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0" y="0"/>
            <a:ext cx="12192002" cy="6858000"/>
          </a:xfrm>
          <a:custGeom>
            <a:rect b="b" l="l" r="r" t="t"/>
            <a:pathLst>
              <a:path extrusionOk="0" h="6858000" w="12192002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57201" y="457199"/>
            <a:ext cx="11277600" cy="5943602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317500" rotWithShape="0" algn="ctr">
              <a:schemeClr val="dk1">
                <a:alpha val="2470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6096000" y="855406"/>
            <a:ext cx="5114925" cy="475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ACTIVITY</a:t>
            </a:r>
            <a:br>
              <a:rPr b="1" lang="en-US" sz="4800"/>
            </a:br>
            <a:br>
              <a:rPr b="1" lang="en-US" sz="4800"/>
            </a:br>
            <a:r>
              <a:rPr lang="en-US" sz="4000"/>
              <a:t>“Üntil you know who you are, you will not know what you will become”</a:t>
            </a:r>
            <a:endParaRPr sz="4000"/>
          </a:p>
        </p:txBody>
      </p:sp>
      <p:pic>
        <p:nvPicPr>
          <p:cNvPr descr="Flavours" id="104" name="Google Shape;104;p3"/>
          <p:cNvPicPr preferRelativeResize="0"/>
          <p:nvPr/>
        </p:nvPicPr>
        <p:blipFill rotWithShape="1">
          <a:blip r:embed="rId3">
            <a:alphaModFix/>
          </a:blip>
          <a:srcRect b="4" l="815" r="3681" t="0"/>
          <a:stretch/>
        </p:blipFill>
        <p:spPr>
          <a:xfrm>
            <a:off x="371474" y="655074"/>
            <a:ext cx="5350900" cy="51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6690" y="4883175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List of careers</a:t>
            </a:r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838200" y="1371621"/>
            <a:ext cx="5181600" cy="4371973"/>
            <a:chOff x="0" y="433367"/>
            <a:chExt cx="5181600" cy="4371973"/>
          </a:xfrm>
        </p:grpSpPr>
        <p:sp>
          <p:nvSpPr>
            <p:cNvPr id="112" name="Google Shape;112;p4"/>
            <p:cNvSpPr/>
            <p:nvPr/>
          </p:nvSpPr>
          <p:spPr>
            <a:xfrm>
              <a:off x="0" y="43336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0" y="43336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Packer</a:t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781175" y="43336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1781175" y="43336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Artist</a:t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562350" y="43336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562350" y="43336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Innovator</a:t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0" y="1566842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0" y="1566842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Farmer</a:t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781175" y="1566842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1781175" y="1566842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Marketing manager</a:t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562350" y="1566842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3562350" y="1566842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Editor</a:t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0" y="270031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0" y="270031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Bag maker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81175" y="270031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1781175" y="270031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Chip maker</a:t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562350" y="2700317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3562350" y="2700317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Machinist</a:t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781175" y="3833791"/>
              <a:ext cx="1619250" cy="97154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1781175" y="3833791"/>
              <a:ext cx="1619250" cy="97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accountant</a:t>
              </a:r>
              <a:endParaRPr/>
            </a:p>
          </p:txBody>
        </p:sp>
      </p:grpSp>
      <p:sp>
        <p:nvSpPr>
          <p:cNvPr id="132" name="Google Shape;132;p4"/>
          <p:cNvSpPr txBox="1"/>
          <p:nvPr>
            <p:ph idx="2" type="body"/>
          </p:nvPr>
        </p:nvSpPr>
        <p:spPr>
          <a:xfrm>
            <a:off x="7673008" y="938254"/>
            <a:ext cx="3680791" cy="5919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Technician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Dietician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Food technologist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Advertiser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Shop keeper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Salesman entrepreneur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Quality controller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Tree feller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Researcher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supervisor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7457" y="938254"/>
            <a:ext cx="2949934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eers and career choices"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864" y="278296"/>
            <a:ext cx="10090206" cy="628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362" y="270344"/>
            <a:ext cx="7665057" cy="646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>
            <p:ph type="title"/>
          </p:nvPr>
        </p:nvSpPr>
        <p:spPr>
          <a:xfrm>
            <a:off x="8780206" y="618681"/>
            <a:ext cx="2927162" cy="479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FFFFFF"/>
                </a:solidFill>
              </a:rPr>
              <a:t>BARRIERS TO CAREER CHOICE</a:t>
            </a: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ARE THE BARRIERS FACING YOUNG PEOPLE TODAY?</a:t>
            </a: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IN GROUPS YOU MAY RESEARCH THAT.</a:t>
            </a:r>
            <a:br>
              <a:rPr lang="en-US" sz="2800">
                <a:solidFill>
                  <a:srgbClr val="FFFFFF"/>
                </a:solidFill>
              </a:rPr>
            </a:br>
            <a:endParaRPr sz="2800">
              <a:solidFill>
                <a:srgbClr val="FFFFFF"/>
              </a:solidFill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lo journey" id="151" name="Google Shape;151;p7"/>
          <p:cNvPicPr preferRelativeResize="0"/>
          <p:nvPr/>
        </p:nvPicPr>
        <p:blipFill rotWithShape="1">
          <a:blip r:embed="rId3">
            <a:alphaModFix/>
          </a:blip>
          <a:srcRect b="5250" l="0" r="0" t="525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07" y="0"/>
            <a:ext cx="116607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/>
          <p:nvPr/>
        </p:nvSpPr>
        <p:spPr>
          <a:xfrm flipH="1">
            <a:off x="505262" y="859948"/>
            <a:ext cx="2987899" cy="2987899"/>
          </a:xfrm>
          <a:prstGeom prst="arc">
            <a:avLst>
              <a:gd fmla="val 14612914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>
            <p:ph type="title"/>
          </p:nvPr>
        </p:nvSpPr>
        <p:spPr>
          <a:xfrm>
            <a:off x="838200" y="643467"/>
            <a:ext cx="2951205" cy="557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JOURNAL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4485452" y="434266"/>
            <a:ext cx="7217701" cy="5922084"/>
          </a:xfrm>
          <a:prstGeom prst="roundRect">
            <a:avLst>
              <a:gd fmla="val 3174" name="adj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10"/>
          <p:cNvGrpSpPr/>
          <p:nvPr/>
        </p:nvGrpSpPr>
        <p:grpSpPr>
          <a:xfrm>
            <a:off x="4763911" y="1186316"/>
            <a:ext cx="6735443" cy="4411168"/>
            <a:chOff x="0" y="576716"/>
            <a:chExt cx="6735443" cy="4411168"/>
          </a:xfrm>
        </p:grpSpPr>
        <p:sp>
          <p:nvSpPr>
            <p:cNvPr id="166" name="Google Shape;166;p10"/>
            <p:cNvSpPr/>
            <p:nvPr/>
          </p:nvSpPr>
          <p:spPr>
            <a:xfrm>
              <a:off x="0" y="576716"/>
              <a:ext cx="6735443" cy="1426229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69623" y="646339"/>
              <a:ext cx="6596197" cy="1286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Knowledge on career counselling, personal and community support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Career guidance, self assessment tools, world of work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0" y="2069186"/>
              <a:ext cx="6735443" cy="1426229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69623" y="2138809"/>
              <a:ext cx="6596197" cy="1286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Skills-CV writing, letter writing, networking for a job, Bursary application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0" y="3561655"/>
              <a:ext cx="6735443" cy="1426229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69623" y="3631278"/>
              <a:ext cx="6596197" cy="1286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 confidence, honesty, integrity, self realization ,faith,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2021-04-30T21:28:06Z</dcterms:created>
  <dc:creator>Jayarani Pillay</dc:creator>
</cp:coreProperties>
</file>