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88" d="100"/>
          <a:sy n="88" d="100"/>
        </p:scale>
        <p:origin x="102" y="7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2/2/2014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2/2/2014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2/2/2014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2/2/2014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2/2/2014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2/2/2014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2/2/2014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2/2/2014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2/2/2014</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2/2/2014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2/2/2014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2/2/2014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2/2/2014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2/2/2014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2/2/2014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2/2/2014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2/2/2014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2/2/2014</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Hospitality Committee</a:t>
            </a:r>
            <a:endParaRPr lang="en-US" dirty="0"/>
          </a:p>
        </p:txBody>
      </p:sp>
      <p:sp>
        <p:nvSpPr>
          <p:cNvPr id="3" name="Subtitle 2"/>
          <p:cNvSpPr>
            <a:spLocks noGrp="1"/>
          </p:cNvSpPr>
          <p:nvPr>
            <p:ph type="subTitle" idx="1"/>
          </p:nvPr>
        </p:nvSpPr>
        <p:spPr/>
        <p:txBody>
          <a:bodyPr/>
          <a:lstStyle/>
          <a:p>
            <a:r>
              <a:rPr lang="en-US" dirty="0" err="1" smtClean="0"/>
              <a:t>Sathya</a:t>
            </a:r>
            <a:r>
              <a:rPr lang="en-US" dirty="0" smtClean="0"/>
              <a:t> Sai International </a:t>
            </a:r>
            <a:r>
              <a:rPr lang="en-US" dirty="0" err="1" smtClean="0"/>
              <a:t>Organisation</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4286" y="2657966"/>
            <a:ext cx="1475057" cy="1524556"/>
          </a:xfrm>
          <a:prstGeom prst="rect">
            <a:avLst/>
          </a:prstGeom>
        </p:spPr>
      </p:pic>
    </p:spTree>
    <p:extLst>
      <p:ext uri="{BB962C8B-B14F-4D97-AF65-F5344CB8AC3E}">
        <p14:creationId xmlns:p14="http://schemas.microsoft.com/office/powerpoint/2010/main" val="2861124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Request Form</a:t>
            </a:r>
            <a:endParaRPr lang="en-US" dirty="0"/>
          </a:p>
        </p:txBody>
      </p:sp>
      <p:sp>
        <p:nvSpPr>
          <p:cNvPr id="3" name="Content Placeholder 2"/>
          <p:cNvSpPr>
            <a:spLocks noGrp="1"/>
          </p:cNvSpPr>
          <p:nvPr>
            <p:ph idx="1"/>
          </p:nvPr>
        </p:nvSpPr>
        <p:spPr/>
        <p:txBody>
          <a:bodyPr>
            <a:normAutofit fontScale="92500" lnSpcReduction="10000"/>
          </a:bodyPr>
          <a:lstStyle/>
          <a:p>
            <a:pPr>
              <a:lnSpc>
                <a:spcPct val="150000"/>
              </a:lnSpc>
            </a:pPr>
            <a:r>
              <a:rPr lang="en-US" dirty="0"/>
              <a:t>Pilgrimage groups from all countries of the </a:t>
            </a:r>
            <a:r>
              <a:rPr lang="en-US" dirty="0" err="1"/>
              <a:t>Sathya</a:t>
            </a:r>
            <a:r>
              <a:rPr lang="en-US" dirty="0"/>
              <a:t> Sai International </a:t>
            </a:r>
            <a:r>
              <a:rPr lang="en-US" dirty="0" err="1"/>
              <a:t>Organisation</a:t>
            </a:r>
            <a:r>
              <a:rPr lang="en-US" dirty="0"/>
              <a:t> (SSIO) should complete and submit the </a:t>
            </a:r>
            <a:r>
              <a:rPr lang="en-US" dirty="0" smtClean="0"/>
              <a:t>request form to </a:t>
            </a:r>
            <a:r>
              <a:rPr lang="en-US" dirty="0"/>
              <a:t>the Hospitality Committee </a:t>
            </a:r>
            <a:r>
              <a:rPr lang="en-US" sz="2600" b="1" dirty="0">
                <a:solidFill>
                  <a:srgbClr val="FFFF00"/>
                </a:solidFill>
              </a:rPr>
              <a:t>at least five months prior to travel to </a:t>
            </a:r>
            <a:r>
              <a:rPr lang="en-US" sz="2600" b="1" dirty="0" err="1">
                <a:solidFill>
                  <a:srgbClr val="FFFF00"/>
                </a:solidFill>
              </a:rPr>
              <a:t>Prasanthi</a:t>
            </a:r>
            <a:r>
              <a:rPr lang="en-US" sz="2600" b="1" dirty="0">
                <a:solidFill>
                  <a:srgbClr val="FFFF00"/>
                </a:solidFill>
              </a:rPr>
              <a:t> </a:t>
            </a:r>
            <a:r>
              <a:rPr lang="en-US" sz="2600" b="1" dirty="0" err="1">
                <a:solidFill>
                  <a:srgbClr val="FFFF00"/>
                </a:solidFill>
              </a:rPr>
              <a:t>Nilayam</a:t>
            </a:r>
            <a:r>
              <a:rPr lang="en-US" b="1" dirty="0"/>
              <a:t>.</a:t>
            </a:r>
            <a:r>
              <a:rPr lang="en-US" dirty="0"/>
              <a:t> The completed form should be first submitted to the Zonal Chairman through the National Council Chairman and the Central Coordinator. The Zonal Chairman will review and submit the form to the Hospitality Committee</a:t>
            </a:r>
            <a:r>
              <a:rPr lang="en-US" dirty="0" smtClean="0"/>
              <a: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39237" y="712132"/>
            <a:ext cx="1137007" cy="1175162"/>
          </a:xfrm>
          <a:prstGeom prst="rect">
            <a:avLst/>
          </a:prstGeom>
        </p:spPr>
      </p:pic>
    </p:spTree>
    <p:extLst>
      <p:ext uri="{BB962C8B-B14F-4D97-AF65-F5344CB8AC3E}">
        <p14:creationId xmlns:p14="http://schemas.microsoft.com/office/powerpoint/2010/main" val="4263788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Contacting the Ashram</a:t>
            </a:r>
            <a:endParaRPr lang="en-US" dirty="0"/>
          </a:p>
        </p:txBody>
      </p:sp>
      <p:sp>
        <p:nvSpPr>
          <p:cNvPr id="3" name="Content Placeholder 2"/>
          <p:cNvSpPr>
            <a:spLocks noGrp="1"/>
          </p:cNvSpPr>
          <p:nvPr>
            <p:ph idx="1"/>
          </p:nvPr>
        </p:nvSpPr>
        <p:spPr/>
        <p:txBody>
          <a:bodyPr/>
          <a:lstStyle/>
          <a:p>
            <a:pPr>
              <a:lnSpc>
                <a:spcPct val="150000"/>
              </a:lnSpc>
            </a:pPr>
            <a:r>
              <a:rPr lang="en-US" dirty="0"/>
              <a:t>The accommodation office or the Ashram authorities in </a:t>
            </a:r>
            <a:r>
              <a:rPr lang="en-US" dirty="0" err="1"/>
              <a:t>Prasanthi</a:t>
            </a:r>
            <a:r>
              <a:rPr lang="en-US" dirty="0"/>
              <a:t> </a:t>
            </a:r>
            <a:r>
              <a:rPr lang="en-US" dirty="0" err="1"/>
              <a:t>Nilayam</a:t>
            </a:r>
            <a:r>
              <a:rPr lang="en-US" dirty="0"/>
              <a:t> should </a:t>
            </a:r>
            <a:r>
              <a:rPr lang="en-US" dirty="0">
                <a:solidFill>
                  <a:srgbClr val="FFFF00"/>
                </a:solidFill>
              </a:rPr>
              <a:t>not</a:t>
            </a:r>
            <a:r>
              <a:rPr lang="en-US" dirty="0"/>
              <a:t> be contacted directly</a:t>
            </a:r>
            <a:r>
              <a:rPr lang="en-US" dirty="0" smtClean="0"/>
              <a: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39237" y="712132"/>
            <a:ext cx="1137007" cy="1175162"/>
          </a:xfrm>
          <a:prstGeom prst="rect">
            <a:avLst/>
          </a:prstGeom>
        </p:spPr>
      </p:pic>
    </p:spTree>
    <p:extLst>
      <p:ext uri="{BB962C8B-B14F-4D97-AF65-F5344CB8AC3E}">
        <p14:creationId xmlns:p14="http://schemas.microsoft.com/office/powerpoint/2010/main" val="1653609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Seating, Practice, Service</a:t>
            </a:r>
            <a:endParaRPr lang="en-US" dirty="0"/>
          </a:p>
        </p:txBody>
      </p:sp>
      <p:sp>
        <p:nvSpPr>
          <p:cNvPr id="3" name="Content Placeholder 2"/>
          <p:cNvSpPr>
            <a:spLocks noGrp="1"/>
          </p:cNvSpPr>
          <p:nvPr>
            <p:ph idx="1"/>
          </p:nvPr>
        </p:nvSpPr>
        <p:spPr/>
        <p:txBody>
          <a:bodyPr/>
          <a:lstStyle/>
          <a:p>
            <a:pPr>
              <a:lnSpc>
                <a:spcPct val="150000"/>
              </a:lnSpc>
            </a:pPr>
            <a:r>
              <a:rPr lang="en-US" dirty="0"/>
              <a:t>On receipt of the completed group information, the hospitality committee will arrange for accommodation, </a:t>
            </a:r>
            <a:r>
              <a:rPr lang="en-US" dirty="0" err="1"/>
              <a:t>Kulwant</a:t>
            </a:r>
            <a:r>
              <a:rPr lang="en-US" dirty="0"/>
              <a:t> hall seating, and a place for daily meetings and rehearsal of </a:t>
            </a:r>
            <a:r>
              <a:rPr lang="en-US" dirty="0" err="1"/>
              <a:t>programmes</a:t>
            </a:r>
            <a:r>
              <a:rPr lang="en-US" dirty="0"/>
              <a:t> to be presented to </a:t>
            </a:r>
            <a:r>
              <a:rPr lang="en-US" dirty="0" err="1" smtClean="0"/>
              <a:t>Bhagawan</a:t>
            </a:r>
            <a:r>
              <a:rPr lang="en-US" dirty="0" smtClean="0"/>
              <a:t>.</a:t>
            </a:r>
          </a:p>
          <a:p>
            <a:pPr>
              <a:lnSpc>
                <a:spcPct val="150000"/>
              </a:lnSpc>
            </a:pPr>
            <a:r>
              <a:rPr lang="en-US" dirty="0" smtClean="0"/>
              <a:t>A </a:t>
            </a:r>
            <a:r>
              <a:rPr lang="en-US" dirty="0"/>
              <a:t>group </a:t>
            </a:r>
            <a:r>
              <a:rPr lang="en-US" dirty="0" err="1"/>
              <a:t>seva</a:t>
            </a:r>
            <a:r>
              <a:rPr lang="en-US" dirty="0"/>
              <a:t> project within the Ashram could be arranged, if requested</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39237" y="712132"/>
            <a:ext cx="1137007" cy="1175162"/>
          </a:xfrm>
          <a:prstGeom prst="rect">
            <a:avLst/>
          </a:prstGeom>
        </p:spPr>
      </p:pic>
    </p:spTree>
    <p:extLst>
      <p:ext uri="{BB962C8B-B14F-4D97-AF65-F5344CB8AC3E}">
        <p14:creationId xmlns:p14="http://schemas.microsoft.com/office/powerpoint/2010/main" val="2565872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20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Coordination</a:t>
            </a:r>
            <a:endParaRPr lang="en-US" dirty="0"/>
          </a:p>
        </p:txBody>
      </p:sp>
      <p:sp>
        <p:nvSpPr>
          <p:cNvPr id="3" name="Content Placeholder 2"/>
          <p:cNvSpPr>
            <a:spLocks noGrp="1"/>
          </p:cNvSpPr>
          <p:nvPr>
            <p:ph idx="1"/>
          </p:nvPr>
        </p:nvSpPr>
        <p:spPr/>
        <p:txBody>
          <a:bodyPr/>
          <a:lstStyle/>
          <a:p>
            <a:pPr>
              <a:lnSpc>
                <a:spcPct val="150000"/>
              </a:lnSpc>
            </a:pPr>
            <a:r>
              <a:rPr lang="en-US" dirty="0"/>
              <a:t>The Hospitality committee will coordinate with the Group </a:t>
            </a:r>
            <a:r>
              <a:rPr lang="en-US" dirty="0" smtClean="0"/>
              <a:t>Leader/Contact </a:t>
            </a:r>
            <a:r>
              <a:rPr lang="en-US" dirty="0"/>
              <a:t>Person and continue to guide and assist them until the final disbanding of the group</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39237" y="712132"/>
            <a:ext cx="1137007" cy="1175162"/>
          </a:xfrm>
          <a:prstGeom prst="rect">
            <a:avLst/>
          </a:prstGeom>
        </p:spPr>
      </p:pic>
    </p:spTree>
    <p:extLst>
      <p:ext uri="{BB962C8B-B14F-4D97-AF65-F5344CB8AC3E}">
        <p14:creationId xmlns:p14="http://schemas.microsoft.com/office/powerpoint/2010/main" val="589877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Pilgrimage</a:t>
            </a:r>
            <a:endParaRPr lang="en-US" dirty="0"/>
          </a:p>
        </p:txBody>
      </p:sp>
      <p:sp>
        <p:nvSpPr>
          <p:cNvPr id="3" name="Content Placeholder 2"/>
          <p:cNvSpPr>
            <a:spLocks noGrp="1"/>
          </p:cNvSpPr>
          <p:nvPr>
            <p:ph idx="1"/>
          </p:nvPr>
        </p:nvSpPr>
        <p:spPr>
          <a:xfrm>
            <a:off x="680321" y="2336873"/>
            <a:ext cx="9613861" cy="3887464"/>
          </a:xfrm>
        </p:spPr>
        <p:txBody>
          <a:bodyPr>
            <a:normAutofit fontScale="92500"/>
          </a:bodyPr>
          <a:lstStyle/>
          <a:p>
            <a:pPr>
              <a:lnSpc>
                <a:spcPct val="150000"/>
              </a:lnSpc>
            </a:pPr>
            <a:r>
              <a:rPr lang="en-US" dirty="0"/>
              <a:t>If group pilgrimages are being planned in conjunction with Guru </a:t>
            </a:r>
            <a:r>
              <a:rPr lang="en-US" dirty="0" err="1"/>
              <a:t>Poornima</a:t>
            </a:r>
            <a:r>
              <a:rPr lang="en-US" dirty="0"/>
              <a:t> or </a:t>
            </a:r>
            <a:r>
              <a:rPr lang="en-US" dirty="0" err="1"/>
              <a:t>Bhagawan’s</a:t>
            </a:r>
            <a:r>
              <a:rPr lang="en-US" dirty="0"/>
              <a:t> Birthday celebrations, the pilgrimage should be scheduled either before or after the official celebration dates.</a:t>
            </a:r>
          </a:p>
          <a:p>
            <a:pPr>
              <a:lnSpc>
                <a:spcPct val="150000"/>
              </a:lnSpc>
            </a:pPr>
            <a:r>
              <a:rPr lang="en-US" dirty="0"/>
              <a:t>Groups travelling for special celebrations such as Chinese New </a:t>
            </a:r>
            <a:r>
              <a:rPr lang="en-US" dirty="0" smtClean="0"/>
              <a:t>Year </a:t>
            </a:r>
            <a:r>
              <a:rPr lang="en-US" dirty="0"/>
              <a:t>and Buddha </a:t>
            </a:r>
            <a:r>
              <a:rPr lang="en-US" dirty="0" err="1"/>
              <a:t>Poornima</a:t>
            </a:r>
            <a:r>
              <a:rPr lang="en-US" dirty="0"/>
              <a:t> should keep the Hospitality Committee informed. (The Zonal Chairman or National Council Chairman is responsible for submitting the information)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39237" y="712132"/>
            <a:ext cx="1137007" cy="1175162"/>
          </a:xfrm>
          <a:prstGeom prst="rect">
            <a:avLst/>
          </a:prstGeom>
        </p:spPr>
      </p:pic>
    </p:spTree>
    <p:extLst>
      <p:ext uri="{BB962C8B-B14F-4D97-AF65-F5344CB8AC3E}">
        <p14:creationId xmlns:p14="http://schemas.microsoft.com/office/powerpoint/2010/main" val="915195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20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Pilgrimage</a:t>
            </a:r>
            <a:endParaRPr lang="en-US" dirty="0"/>
          </a:p>
        </p:txBody>
      </p:sp>
      <p:sp>
        <p:nvSpPr>
          <p:cNvPr id="3" name="Content Placeholder 2"/>
          <p:cNvSpPr>
            <a:spLocks noGrp="1"/>
          </p:cNvSpPr>
          <p:nvPr>
            <p:ph idx="1"/>
          </p:nvPr>
        </p:nvSpPr>
        <p:spPr>
          <a:xfrm>
            <a:off x="680321" y="2336872"/>
            <a:ext cx="9613861" cy="4128095"/>
          </a:xfrm>
        </p:spPr>
        <p:txBody>
          <a:bodyPr>
            <a:normAutofit fontScale="92500" lnSpcReduction="10000"/>
          </a:bodyPr>
          <a:lstStyle/>
          <a:p>
            <a:pPr>
              <a:lnSpc>
                <a:spcPct val="150000"/>
              </a:lnSpc>
            </a:pPr>
            <a:r>
              <a:rPr lang="en-US" dirty="0"/>
              <a:t>To assist in the allocation of rooms, a spreadsheet with the time and date of arrival and departure for group members must be submitted to the Hospitality Committee </a:t>
            </a:r>
            <a:r>
              <a:rPr lang="en-US" dirty="0">
                <a:solidFill>
                  <a:srgbClr val="FFFF00"/>
                </a:solidFill>
              </a:rPr>
              <a:t>at least three weeks prior to arrival in </a:t>
            </a:r>
            <a:r>
              <a:rPr lang="en-US" dirty="0" err="1">
                <a:solidFill>
                  <a:srgbClr val="FFFF00"/>
                </a:solidFill>
              </a:rPr>
              <a:t>Prasanthi</a:t>
            </a:r>
            <a:r>
              <a:rPr lang="en-US" dirty="0">
                <a:solidFill>
                  <a:srgbClr val="FFFF00"/>
                </a:solidFill>
              </a:rPr>
              <a:t> </a:t>
            </a:r>
            <a:r>
              <a:rPr lang="en-US" dirty="0" err="1">
                <a:solidFill>
                  <a:srgbClr val="FFFF00"/>
                </a:solidFill>
              </a:rPr>
              <a:t>Nilayam</a:t>
            </a:r>
            <a:r>
              <a:rPr lang="en-US" dirty="0"/>
              <a:t>. Recommendations by the group leader for allocation of rooms for individuals and families will be helpful. </a:t>
            </a:r>
          </a:p>
          <a:p>
            <a:pPr>
              <a:lnSpc>
                <a:spcPct val="150000"/>
              </a:lnSpc>
            </a:pPr>
            <a:r>
              <a:rPr lang="en-US" dirty="0"/>
              <a:t>Special needs for group members should be submitted early. (e.g. disabled, etc</a:t>
            </a:r>
            <a:r>
              <a:rPr lang="en-US" dirty="0" smtClean="0"/>
              <a:t>.)</a:t>
            </a:r>
          </a:p>
          <a:p>
            <a:pPr>
              <a:lnSpc>
                <a:spcPct val="150000"/>
              </a:lnSpc>
            </a:pPr>
            <a:r>
              <a:rPr lang="en-US" dirty="0"/>
              <a:t>All devotees should observe the Ashram rules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39237" y="712132"/>
            <a:ext cx="1137007" cy="1175162"/>
          </a:xfrm>
          <a:prstGeom prst="rect">
            <a:avLst/>
          </a:prstGeom>
        </p:spPr>
      </p:pic>
    </p:spTree>
    <p:extLst>
      <p:ext uri="{BB962C8B-B14F-4D97-AF65-F5344CB8AC3E}">
        <p14:creationId xmlns:p14="http://schemas.microsoft.com/office/powerpoint/2010/main" val="283872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30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20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Hospitality Committee</a:t>
            </a:r>
            <a:endParaRPr lang="en-US" dirty="0"/>
          </a:p>
        </p:txBody>
      </p:sp>
      <p:sp>
        <p:nvSpPr>
          <p:cNvPr id="3" name="Content Placeholder 2"/>
          <p:cNvSpPr>
            <a:spLocks noGrp="1"/>
          </p:cNvSpPr>
          <p:nvPr>
            <p:ph idx="1"/>
          </p:nvPr>
        </p:nvSpPr>
        <p:spPr/>
        <p:txBody>
          <a:bodyPr/>
          <a:lstStyle/>
          <a:p>
            <a:r>
              <a:rPr lang="en-US" dirty="0" err="1" smtClean="0"/>
              <a:t>Harshad</a:t>
            </a:r>
            <a:r>
              <a:rPr lang="en-US" dirty="0" smtClean="0"/>
              <a:t> Patel – </a:t>
            </a:r>
            <a:r>
              <a:rPr lang="en-US" dirty="0"/>
              <a:t>h</a:t>
            </a:r>
            <a:r>
              <a:rPr lang="en-US" dirty="0" smtClean="0"/>
              <a:t>jp9@yahoo.com</a:t>
            </a:r>
            <a:endParaRPr lang="en-US" dirty="0" smtClean="0"/>
          </a:p>
          <a:p>
            <a:r>
              <a:rPr lang="en-US" dirty="0" smtClean="0"/>
              <a:t>Rohan </a:t>
            </a:r>
            <a:r>
              <a:rPr lang="en-US" dirty="0" err="1" smtClean="0"/>
              <a:t>Balasuriya</a:t>
            </a:r>
            <a:r>
              <a:rPr lang="en-US" dirty="0" smtClean="0"/>
              <a:t> – RohanLBa@aol.com</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39237" y="712132"/>
            <a:ext cx="1137007" cy="1175162"/>
          </a:xfrm>
          <a:prstGeom prst="rect">
            <a:avLst/>
          </a:prstGeom>
        </p:spPr>
      </p:pic>
    </p:spTree>
    <p:extLst>
      <p:ext uri="{BB962C8B-B14F-4D97-AF65-F5344CB8AC3E}">
        <p14:creationId xmlns:p14="http://schemas.microsoft.com/office/powerpoint/2010/main" val="1645194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TC104033917[[fn=Berlin]]</Template>
  <TotalTime>26</TotalTime>
  <Words>337</Words>
  <Application>Microsoft Office PowerPoint</Application>
  <PresentationFormat>Widescreen</PresentationFormat>
  <Paragraphs>21</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Trebuchet MS</vt:lpstr>
      <vt:lpstr>Berlin</vt:lpstr>
      <vt:lpstr>Hospitality Committee</vt:lpstr>
      <vt:lpstr>Request Form</vt:lpstr>
      <vt:lpstr>Contacting the Ashram</vt:lpstr>
      <vt:lpstr>Seating, Practice, Service</vt:lpstr>
      <vt:lpstr>Coordination</vt:lpstr>
      <vt:lpstr>Group Pilgrimage</vt:lpstr>
      <vt:lpstr>Group Pilgrimage</vt:lpstr>
      <vt:lpstr>Hospitality Committee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Hospitality Committee</dc:title>
  <dc:creator>ursula</dc:creator>
  <cp:lastModifiedBy>Nilesh Patel</cp:lastModifiedBy>
  <cp:revision>6</cp:revision>
  <dcterms:created xsi:type="dcterms:W3CDTF">2014-01-09T21:39:11Z</dcterms:created>
  <dcterms:modified xsi:type="dcterms:W3CDTF">2014-02-03T04:10:01Z</dcterms:modified>
</cp:coreProperties>
</file>