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8" r:id="rId3"/>
    <p:sldId id="282" r:id="rId4"/>
    <p:sldId id="268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71" y="2633530"/>
            <a:ext cx="1571584" cy="15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5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3" y="4612639"/>
            <a:ext cx="1292772" cy="12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9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3" y="4612639"/>
            <a:ext cx="1292772" cy="12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3" y="4612639"/>
            <a:ext cx="1292772" cy="12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7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3" y="4612639"/>
            <a:ext cx="1292772" cy="12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0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42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51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9321" y="5550473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0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3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17" y="2742832"/>
            <a:ext cx="1352504" cy="13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4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6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4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2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 userDrawn="1"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7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0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36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bximg.com/includes/documents/GSG_MC_0111_final.pdf" TargetMode="External"/><Relationship Id="rId2" Type="http://schemas.openxmlformats.org/officeDocument/2006/relationships/hyperlink" Target="http://www.webex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bex.com/howto/index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</a:t>
            </a:r>
            <a:r>
              <a:rPr lang="en-US" dirty="0" smtClean="0"/>
              <a:t>WebEx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59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Using Computer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99" y="3402651"/>
            <a:ext cx="306705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596" y="2585726"/>
            <a:ext cx="39624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Using Computer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286" y="2659675"/>
            <a:ext cx="39624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Successfully Connected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91" y="2279183"/>
            <a:ext cx="5344097" cy="41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Troubleshoot Audio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Audio Conference Button</a:t>
            </a:r>
          </a:p>
          <a:p>
            <a:r>
              <a:rPr lang="en-US" dirty="0" smtClean="0"/>
              <a:t>Click “Test speaker/microphone”</a:t>
            </a:r>
          </a:p>
          <a:p>
            <a:r>
              <a:rPr lang="en-US" dirty="0" smtClean="0"/>
              <a:t>Uncheck “Automatically adjust volume”</a:t>
            </a:r>
          </a:p>
          <a:p>
            <a:r>
              <a:rPr lang="en-US" dirty="0" smtClean="0"/>
              <a:t>Select correct speaker and microphone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082" y="2337326"/>
            <a:ext cx="3074182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 a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Hosting a meeting requires a WebEx Account.</a:t>
            </a:r>
          </a:p>
          <a:p>
            <a:r>
              <a:rPr lang="en-US" dirty="0" smtClean="0"/>
              <a:t>Free for </a:t>
            </a:r>
            <a:r>
              <a:rPr lang="en-US" smtClean="0"/>
              <a:t>3 Attendees</a:t>
            </a:r>
            <a:endParaRPr lang="en-US" dirty="0" smtClean="0"/>
          </a:p>
          <a:p>
            <a:r>
              <a:rPr lang="en-US" dirty="0" smtClean="0"/>
              <a:t>Account can be setup by going </a:t>
            </a:r>
            <a:r>
              <a:rPr lang="en-US" dirty="0"/>
              <a:t>to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www.webex.com</a:t>
            </a:r>
            <a:endParaRPr lang="en-US" dirty="0" smtClean="0"/>
          </a:p>
          <a:p>
            <a:r>
              <a:rPr lang="en-US" dirty="0" smtClean="0"/>
              <a:t>Instructions on hosting a meeting can be found here: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www.wbximg.com/includes/documents/GSG_MC_0111_final.pdf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To Videos </a:t>
            </a:r>
            <a:r>
              <a:rPr lang="en-US" dirty="0" smtClean="0"/>
              <a:t>on using WebEx: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www.webex.com/howto/index.html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39" y="2156805"/>
            <a:ext cx="6762750" cy="427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WebEx Home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913106" y="3663296"/>
            <a:ext cx="2133600" cy="166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?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16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628" indent="-342900"/>
            <a:r>
              <a:rPr lang="en-US" dirty="0" smtClean="0"/>
              <a:t>Understand the benefits of WebEx</a:t>
            </a:r>
          </a:p>
          <a:p>
            <a:pPr marL="452628" indent="-342900"/>
            <a:r>
              <a:rPr lang="en-US" dirty="0" smtClean="0"/>
              <a:t>Learn how to sign on to a meeting</a:t>
            </a:r>
          </a:p>
          <a:p>
            <a:pPr marL="452628" indent="-342900"/>
            <a:r>
              <a:rPr lang="en-US" dirty="0" smtClean="0"/>
              <a:t>Learn how to host a meeting</a:t>
            </a:r>
          </a:p>
        </p:txBody>
      </p:sp>
    </p:spTree>
    <p:extLst>
      <p:ext uri="{BB962C8B-B14F-4D97-AF65-F5344CB8AC3E}">
        <p14:creationId xmlns:p14="http://schemas.microsoft.com/office/powerpoint/2010/main" val="1609466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of WebEx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628" indent="-342900"/>
            <a:r>
              <a:rPr lang="en-US" dirty="0" smtClean="0"/>
              <a:t>WebEx allows you to host online meetings with Audio, Video and Desktop Sharing</a:t>
            </a:r>
          </a:p>
          <a:p>
            <a:pPr marL="452628" indent="-342900"/>
            <a:r>
              <a:rPr lang="en-US" dirty="0" smtClean="0"/>
              <a:t>WebEx </a:t>
            </a:r>
            <a:r>
              <a:rPr lang="en-US" dirty="0" smtClean="0"/>
              <a:t>is a very good choice for online meetings that will include sharing of documents, presentation and/or your desktop screen</a:t>
            </a:r>
          </a:p>
          <a:p>
            <a:pPr marL="452628" indent="-342900"/>
            <a:r>
              <a:rPr lang="en-US" dirty="0" smtClean="0"/>
              <a:t>It is very easy to switch presenters and to control who is sharing</a:t>
            </a:r>
          </a:p>
          <a:p>
            <a:pPr marL="452628" indent="-342900"/>
            <a:r>
              <a:rPr lang="en-US" dirty="0" smtClean="0"/>
              <a:t>Ability to schedule and send out meeting invites in </a:t>
            </a:r>
            <a:r>
              <a:rPr lang="en-US" dirty="0" smtClean="0"/>
              <a:t>advance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2969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to Use Other Technologies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628" indent="-342900"/>
            <a:r>
              <a:rPr lang="en-US" dirty="0" smtClean="0"/>
              <a:t>For </a:t>
            </a:r>
            <a:r>
              <a:rPr lang="en-US" dirty="0" smtClean="0"/>
              <a:t>Audio only Conference calls for a small number of individuals Skype may be a better </a:t>
            </a:r>
            <a:r>
              <a:rPr lang="en-US" dirty="0" smtClean="0"/>
              <a:t>option.</a:t>
            </a:r>
            <a:endParaRPr lang="en-US" dirty="0" smtClean="0"/>
          </a:p>
          <a:p>
            <a:pPr marL="452628" indent="-342900"/>
            <a:r>
              <a:rPr lang="en-US" dirty="0" smtClean="0"/>
              <a:t>Video Conferences, WebEx does provide the ability for Video Conferences, but other tools may be better suited for this.</a:t>
            </a:r>
          </a:p>
          <a:p>
            <a:pPr marL="452628" indent="-342900"/>
            <a:r>
              <a:rPr lang="en-US" dirty="0" smtClean="0"/>
              <a:t>WebEx is only free for 3 </a:t>
            </a:r>
            <a:r>
              <a:rPr lang="en-US" dirty="0" smtClean="0"/>
              <a:t>attendees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7517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a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most cases the host of the meeting will send you and email invitation.</a:t>
            </a:r>
          </a:p>
          <a:p>
            <a:r>
              <a:rPr lang="en-US" dirty="0" smtClean="0"/>
              <a:t>Email will contain a link taking you directly to the meeting.</a:t>
            </a:r>
          </a:p>
          <a:p>
            <a:r>
              <a:rPr lang="en-US" dirty="0" smtClean="0"/>
              <a:t>You will have to enter your Name and Email Address to join the Online Meeting</a:t>
            </a:r>
          </a:p>
          <a:p>
            <a:r>
              <a:rPr lang="en-US" dirty="0" smtClean="0"/>
              <a:t>Once you have joined the meeting you will have to select how you want to join the audio conference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84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Invitation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263" y="2336800"/>
            <a:ext cx="3634436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a meeting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394" y="2336800"/>
            <a:ext cx="6050175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953" y="2336800"/>
            <a:ext cx="5651057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Audio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072" y="2705390"/>
            <a:ext cx="3829050" cy="2981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836" y="2093542"/>
            <a:ext cx="38290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iPresentationOrange4x3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5469539-B3B1-4C60-9789-5D0ADB9D1AA3}" vid="{2824B3B7-00D4-4FD1-9C9D-27F02536B4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SaiPresentationOrange4x3.potx</Template>
  <TotalTime>1999</TotalTime>
  <Words>299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SaiPresentationOrange4x3</vt:lpstr>
      <vt:lpstr>Introduction to WebEx</vt:lpstr>
      <vt:lpstr>Objective</vt:lpstr>
      <vt:lpstr>Benefits of WebEx</vt:lpstr>
      <vt:lpstr>When to Use Other Technologies</vt:lpstr>
      <vt:lpstr>Joining a Meeting</vt:lpstr>
      <vt:lpstr>Email Invitation</vt:lpstr>
      <vt:lpstr>Joining a meeting</vt:lpstr>
      <vt:lpstr>Joining</vt:lpstr>
      <vt:lpstr>Joining Audio</vt:lpstr>
      <vt:lpstr>Call Using Computer</vt:lpstr>
      <vt:lpstr>Call Using Computer</vt:lpstr>
      <vt:lpstr>Successfully Connected</vt:lpstr>
      <vt:lpstr>How to Troubleshoot Audio Issues</vt:lpstr>
      <vt:lpstr>Hosting a Meeting</vt:lpstr>
      <vt:lpstr>WebEx Home Page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Pravin Wagh</dc:creator>
  <cp:lastModifiedBy>Nilesh Patel</cp:lastModifiedBy>
  <cp:revision>21</cp:revision>
  <dcterms:created xsi:type="dcterms:W3CDTF">2014-06-08T17:09:16Z</dcterms:created>
  <dcterms:modified xsi:type="dcterms:W3CDTF">2014-07-10T03:09:58Z</dcterms:modified>
</cp:coreProperties>
</file>