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2" r:id="rId1"/>
  </p:sldMasterIdLst>
  <p:notesMasterIdLst>
    <p:notesMasterId r:id="rId20"/>
  </p:notesMasterIdLst>
  <p:sldIdLst>
    <p:sldId id="282" r:id="rId2"/>
    <p:sldId id="283" r:id="rId3"/>
    <p:sldId id="256" r:id="rId4"/>
    <p:sldId id="292" r:id="rId5"/>
    <p:sldId id="293" r:id="rId6"/>
    <p:sldId id="294" r:id="rId7"/>
    <p:sldId id="295" r:id="rId8"/>
    <p:sldId id="296" r:id="rId9"/>
    <p:sldId id="300" r:id="rId10"/>
    <p:sldId id="297" r:id="rId11"/>
    <p:sldId id="298" r:id="rId12"/>
    <p:sldId id="299" r:id="rId13"/>
    <p:sldId id="284" r:id="rId14"/>
    <p:sldId id="288" r:id="rId15"/>
    <p:sldId id="285" r:id="rId16"/>
    <p:sldId id="289" r:id="rId17"/>
    <p:sldId id="290" r:id="rId18"/>
    <p:sldId id="291" r:id="rId19"/>
  </p:sldIdLst>
  <p:sldSz cx="9144000" cy="6858000" type="screen4x3"/>
  <p:notesSz cx="7099300" cy="10234613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folHlink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folHlink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folHlink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folHlink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folHlink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folHlink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folHlink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folHlink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folHlink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B7"/>
    <a:srgbClr val="F91E5D"/>
    <a:srgbClr val="F76784"/>
    <a:srgbClr val="F94723"/>
    <a:srgbClr val="F92F07"/>
    <a:srgbClr val="F7853F"/>
    <a:srgbClr val="F45928"/>
    <a:srgbClr val="F67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8ADA8-DFCB-4405-B54F-AB25AE919BE3}" type="datetimeFigureOut">
              <a:rPr lang="en-IN" smtClean="0"/>
              <a:t>17-11-2014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A00DE-02CA-49E1-A0FA-1FDB46335A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180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A00DE-02CA-49E1-A0FA-1FDB46335AB5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429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554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824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00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76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084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12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427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740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076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594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835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462">
              <a:srgbClr val="E6EF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EA4FEF-896F-402C-BB31-C17AE815CCF0}" type="datetimeFigureOut">
              <a:rPr lang="es-MX" smtClean="0"/>
              <a:pPr>
                <a:defRPr/>
              </a:pPr>
              <a:t>17/11/2014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E1996C-74A8-42BA-A001-05A7BB8CC636}" type="slidenum">
              <a:rPr lang="es-MX" smtClean="0"/>
              <a:pPr>
                <a:defRPr/>
              </a:pPr>
              <a:t>‹#›</a:t>
            </a:fld>
            <a:endParaRPr lang="es-MX"/>
          </a:p>
        </p:txBody>
      </p:sp>
      <p:grpSp>
        <p:nvGrpSpPr>
          <p:cNvPr id="7" name="Group 3"/>
          <p:cNvGrpSpPr>
            <a:grpSpLocks/>
          </p:cNvGrpSpPr>
          <p:nvPr userDrawn="1"/>
        </p:nvGrpSpPr>
        <p:grpSpPr bwMode="auto">
          <a:xfrm>
            <a:off x="1" y="1590"/>
            <a:ext cx="1127077" cy="3241752"/>
            <a:chOff x="126" y="1267"/>
            <a:chExt cx="1046" cy="2257"/>
          </a:xfrm>
        </p:grpSpPr>
        <p:pic>
          <p:nvPicPr>
            <p:cNvPr id="8" name="Picture 6" descr="Sarvadharma naranja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14" y="1372"/>
              <a:ext cx="858" cy="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uadroTexto 12"/>
            <p:cNvSpPr txBox="1"/>
            <p:nvPr/>
          </p:nvSpPr>
          <p:spPr>
            <a:xfrm>
              <a:off x="126" y="1267"/>
              <a:ext cx="0" cy="22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MX" sz="731" b="0" i="1">
                  <a:solidFill>
                    <a:srgbClr val="7F7F7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parajita"/>
                  <a:ea typeface="Aparajita"/>
                  <a:cs typeface="Aparajita"/>
                </a:rPr>
                <a:t>Sathya Sai Organization - </a:t>
              </a:r>
              <a:r>
                <a:rPr lang="es-MX" sz="731">
                  <a:solidFill>
                    <a:srgbClr val="7F7F7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parajita"/>
                  <a:ea typeface="Aparajita"/>
                  <a:cs typeface="Aparajita"/>
                </a:rPr>
                <a:t>Zone 2B</a:t>
              </a:r>
            </a:p>
          </p:txBody>
        </p:sp>
      </p:grpSp>
      <p:sp>
        <p:nvSpPr>
          <p:cNvPr id="10" name="CuadroTexto 11"/>
          <p:cNvSpPr txBox="1"/>
          <p:nvPr userDrawn="1"/>
        </p:nvSpPr>
        <p:spPr>
          <a:xfrm rot="20106447">
            <a:off x="7748589" y="5773825"/>
            <a:ext cx="1269206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MX" sz="1350">
                <a:effectLst>
                  <a:outerShdw blurRad="38100" dist="38100" dir="2700000" algn="tl">
                    <a:srgbClr val="C0C0C0"/>
                  </a:outerShdw>
                </a:effectLst>
                <a:latin typeface="Broadway" pitchFamily="82" charset="0"/>
              </a:rPr>
              <a:t>Love All, </a:t>
            </a:r>
          </a:p>
          <a:p>
            <a:pPr algn="ctr">
              <a:defRPr/>
            </a:pPr>
            <a:r>
              <a:rPr lang="es-MX" sz="1350">
                <a:effectLst>
                  <a:outerShdw blurRad="38100" dist="38100" dir="2700000" algn="tl">
                    <a:srgbClr val="C0C0C0"/>
                  </a:outerShdw>
                </a:effectLst>
                <a:latin typeface="Broadway" pitchFamily="82" charset="0"/>
              </a:rPr>
              <a:t>Serve All</a:t>
            </a:r>
          </a:p>
        </p:txBody>
      </p:sp>
    </p:spTree>
    <p:extLst>
      <p:ext uri="{BB962C8B-B14F-4D97-AF65-F5344CB8AC3E}">
        <p14:creationId xmlns:p14="http://schemas.microsoft.com/office/powerpoint/2010/main" val="270056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 descr="Sarvadharma naran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8432" y="3740163"/>
            <a:ext cx="1345704" cy="125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CuadroTexto 6"/>
          <p:cNvSpPr txBox="1">
            <a:spLocks noChangeArrowheads="1"/>
          </p:cNvSpPr>
          <p:nvPr/>
        </p:nvSpPr>
        <p:spPr bwMode="auto">
          <a:xfrm>
            <a:off x="6965158" y="4121944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sz="1013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315" name="WordArt 6"/>
          <p:cNvSpPr>
            <a:spLocks noChangeArrowheads="1" noChangeShapeType="1" noTextEdit="1"/>
          </p:cNvSpPr>
          <p:nvPr/>
        </p:nvSpPr>
        <p:spPr bwMode="auto">
          <a:xfrm>
            <a:off x="2110071" y="1458686"/>
            <a:ext cx="5700713" cy="1618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3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Sathya Sai </a:t>
            </a:r>
            <a:r>
              <a:rPr lang="pt-BR" sz="135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International Organisation </a:t>
            </a:r>
          </a:p>
          <a:p>
            <a:pPr algn="ctr"/>
            <a:r>
              <a:rPr lang="pt-BR" sz="135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Zone </a:t>
            </a:r>
            <a:r>
              <a:rPr lang="pt-BR" sz="13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2B </a:t>
            </a:r>
          </a:p>
          <a:p>
            <a:pPr algn="ctr"/>
            <a:r>
              <a:rPr lang="pt-BR" sz="13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South America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722120" y="401412"/>
            <a:ext cx="78867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n-US" sz="2400" b="1" baseline="30000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</a:t>
            </a:r>
            <a: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Anniversary of the Sathya Sai School </a:t>
            </a:r>
            <a:b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Minas </a:t>
            </a:r>
            <a:r>
              <a:rPr lang="en-US" sz="24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Gerais</a:t>
            </a:r>
            <a: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Brazil</a:t>
            </a:r>
          </a:p>
        </p:txBody>
      </p:sp>
      <p:pic>
        <p:nvPicPr>
          <p:cNvPr id="21506" name="Picture 5" descr="Zone 2B_Birthday 2014 presentation_Page_0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25849" y="1967961"/>
            <a:ext cx="5479243" cy="26185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683924" y="423183"/>
            <a:ext cx="78867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Sathya Sai </a:t>
            </a:r>
            <a:r>
              <a:rPr lang="en-US" sz="24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School, </a:t>
            </a:r>
            <a: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Asunción, </a:t>
            </a:r>
            <a:r>
              <a:rPr lang="en-US" sz="24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Paraguay - Parenting</a:t>
            </a:r>
            <a:endParaRPr lang="en-US" sz="24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530" name="Picture 8" descr="Zone 2B_Birthday 2014 presentation_Page_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76157" y="2301550"/>
            <a:ext cx="5502234" cy="2560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Human Values Workshop, Montevideo, Uruguay: Circle of Love</a:t>
            </a:r>
          </a:p>
        </p:txBody>
      </p:sp>
      <p:pic>
        <p:nvPicPr>
          <p:cNvPr id="23554" name="Picture 5" descr="Zone 2B_Birthday 2014 presentation_Page_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03910" y="2527102"/>
            <a:ext cx="3720108" cy="24476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219029" y="1435144"/>
            <a:ext cx="46898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Vision Camp, Salta, Argentina</a:t>
            </a:r>
          </a:p>
        </p:txBody>
      </p:sp>
      <p:pic>
        <p:nvPicPr>
          <p:cNvPr id="24578" name="Picture 7" descr="IMG_17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5631" y="2323462"/>
            <a:ext cx="3656667" cy="244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748971" y="1137601"/>
            <a:ext cx="6190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Service 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 Noccan Kani, Argentina</a:t>
            </a:r>
          </a:p>
        </p:txBody>
      </p:sp>
      <p:pic>
        <p:nvPicPr>
          <p:cNvPr id="25602" name="Picture 8" descr="Copy of Festejo día del  niño Agosto 2014 -Noccan Kani 1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2757069" y="1948586"/>
            <a:ext cx="4174146" cy="313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205294" y="1050515"/>
            <a:ext cx="4689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Sathya Sai Education</a:t>
            </a:r>
          </a:p>
        </p:txBody>
      </p:sp>
      <p:sp>
        <p:nvSpPr>
          <p:cNvPr id="26626" name="Rectangle 8"/>
          <p:cNvSpPr>
            <a:spLocks noGrp="1"/>
          </p:cNvSpPr>
          <p:nvPr>
            <p:ph idx="1"/>
          </p:nvPr>
        </p:nvSpPr>
        <p:spPr>
          <a:xfrm>
            <a:off x="1277258" y="2527102"/>
            <a:ext cx="6930572" cy="2447628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60000"/>
              </a:lnSpc>
            </a:pPr>
            <a:r>
              <a:rPr lang="pt-BR" sz="2200" b="1" u="sng" dirty="0" smtClean="0">
                <a:solidFill>
                  <a:schemeClr val="tx2"/>
                </a:solidFill>
                <a:latin typeface="Arial" charset="0"/>
              </a:rPr>
              <a:t>Seven Institutes of Sathya Sai Education</a:t>
            </a:r>
            <a:r>
              <a:rPr lang="pt-BR" sz="2200" dirty="0" smtClean="0">
                <a:solidFill>
                  <a:schemeClr val="tx2"/>
                </a:solidFill>
                <a:latin typeface="Arial" charset="0"/>
              </a:rPr>
              <a:t>: Argentina, Brazil, Bolivia, Peru, Ecuador, Colombia and Venezuela</a:t>
            </a:r>
          </a:p>
          <a:p>
            <a:pPr eaLnBrk="1" hangingPunct="1">
              <a:lnSpc>
                <a:spcPct val="160000"/>
              </a:lnSpc>
            </a:pPr>
            <a:endParaRPr lang="pt-BR" sz="22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60000"/>
              </a:lnSpc>
            </a:pPr>
            <a:r>
              <a:rPr lang="pt-BR" sz="2200" b="1" u="sng" dirty="0" smtClean="0">
                <a:solidFill>
                  <a:schemeClr val="tx2"/>
                </a:solidFill>
                <a:latin typeface="Arial" charset="0"/>
              </a:rPr>
              <a:t>Eleven Sathya Sai Schools</a:t>
            </a:r>
            <a:r>
              <a:rPr lang="pt-BR" sz="2200" dirty="0" smtClean="0">
                <a:solidFill>
                  <a:schemeClr val="tx2"/>
                </a:solidFill>
                <a:latin typeface="Arial" charset="0"/>
              </a:rPr>
              <a:t>: Argentina (1), Brazil (5), Paraguay (1), Ecuador (2), Colombia (1), and Venezuela (1)</a:t>
            </a:r>
          </a:p>
          <a:p>
            <a:pPr eaLnBrk="1" hangingPunct="1"/>
            <a:endParaRPr lang="pt-BR" dirty="0" smtClean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944914" y="1036001"/>
            <a:ext cx="56750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Sathya Sai School in Buenos Aires, Argentina</a:t>
            </a:r>
          </a:p>
        </p:txBody>
      </p:sp>
      <p:pic>
        <p:nvPicPr>
          <p:cNvPr id="27650" name="Picture 8" descr="Sathya Sai School Mahatma Gandhi_ARGENTINA_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7703" y="2133147"/>
            <a:ext cx="5129508" cy="341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868446" y="1181143"/>
            <a:ext cx="53856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Sathya Sai School in Ribeirão Preto, Brazil</a:t>
            </a:r>
          </a:p>
        </p:txBody>
      </p:sp>
      <p:pic>
        <p:nvPicPr>
          <p:cNvPr id="28674" name="Picture 9" descr="Inauguracao do Instituto 005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616" y="1986983"/>
            <a:ext cx="4443336" cy="333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727201" y="941658"/>
            <a:ext cx="6357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Sathya Sai School in Bahía de Caraquez, Ecuador</a:t>
            </a:r>
          </a:p>
        </p:txBody>
      </p:sp>
      <p:pic>
        <p:nvPicPr>
          <p:cNvPr id="29698" name="Picture 9" descr="Sathya Sai School of Bahia de Caraquez_ECUADOR_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8551" y="1679277"/>
            <a:ext cx="4514555" cy="338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614626" y="1021245"/>
            <a:ext cx="5389067" cy="40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Zone 2B Youth - Serve the Planet</a:t>
            </a:r>
          </a:p>
        </p:txBody>
      </p:sp>
      <p:pic>
        <p:nvPicPr>
          <p:cNvPr id="14338" name="Picture 7" descr="Pages from Serve the Planet 2013 Repo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4626" y="2271486"/>
            <a:ext cx="2957375" cy="186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9" descr="Pages from Serve the Planet 2013 Report_Zone 2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2271486"/>
            <a:ext cx="2485936" cy="185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1718260" y="4135339"/>
            <a:ext cx="26901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dirty="0"/>
              <a:t>Food </a:t>
            </a:r>
            <a:r>
              <a:rPr lang="pt-BR" sz="1400" dirty="0" smtClean="0"/>
              <a:t>for the homeless</a:t>
            </a:r>
            <a:r>
              <a:rPr lang="pt-BR" sz="1400" dirty="0"/>
              <a:t>, Brazil</a:t>
            </a: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4572001" y="4135339"/>
            <a:ext cx="2989941" cy="51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 smtClean="0"/>
              <a:t>EHV: children of </a:t>
            </a:r>
            <a:r>
              <a:rPr lang="pt-BR" sz="1400" dirty="0"/>
              <a:t>Pre</a:t>
            </a:r>
            <a:r>
              <a:rPr lang="pt-BR" sz="1350" dirty="0"/>
              <a:t>ma </a:t>
            </a:r>
            <a:r>
              <a:rPr lang="pt-BR" sz="1350" dirty="0" smtClean="0"/>
              <a:t>Sai School</a:t>
            </a:r>
            <a:r>
              <a:rPr lang="pt-BR" sz="1350" dirty="0"/>
              <a:t>, </a:t>
            </a:r>
            <a:r>
              <a:rPr lang="pt-BR" sz="1350" dirty="0" smtClean="0"/>
              <a:t>Colombia</a:t>
            </a:r>
            <a:endParaRPr lang="pt-BR" sz="1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169008" y="703548"/>
            <a:ext cx="6046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Preparation for Pre-World Conference</a:t>
            </a:r>
          </a:p>
        </p:txBody>
      </p:sp>
      <p:pic>
        <p:nvPicPr>
          <p:cNvPr id="15362" name="Picture 7" descr="INVITACION Pre Conferencia Opción E 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4126" y="3178758"/>
            <a:ext cx="2685158" cy="21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169009" y="1534545"/>
            <a:ext cx="59154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Colombia, February 2014 (Spanish Speaking countries)</a:t>
            </a: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Brazil, March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1279879" y="2888825"/>
            <a:ext cx="6434463" cy="74562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BR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Activities in Zone 2B Countries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Brother Jumsai’s visit to Ecuador and Peru</a:t>
            </a:r>
          </a:p>
        </p:txBody>
      </p:sp>
      <p:pic>
        <p:nvPicPr>
          <p:cNvPr id="17410" name="Picture 4" descr="Zone 2B_Birthday 2014 presentation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1851" y="2440131"/>
            <a:ext cx="4500297" cy="277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Walk for values in Ecuador</a:t>
            </a:r>
          </a:p>
        </p:txBody>
      </p:sp>
      <p:pic>
        <p:nvPicPr>
          <p:cNvPr id="18434" name="Picture 7" descr="Zone 2B_Birthday 2014 presentation_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20449" y="2250226"/>
            <a:ext cx="4703101" cy="2713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Human values </a:t>
            </a:r>
            <a:r>
              <a:rPr lang="pt-BR" sz="24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activities in </a:t>
            </a:r>
            <a:r>
              <a:rPr lang="pt-BR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Cullcuy, </a:t>
            </a:r>
            <a:r>
              <a:rPr lang="pt-BR" sz="24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up </a:t>
            </a:r>
            <a:r>
              <a:rPr lang="pt-BR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the Andes, Peru</a:t>
            </a:r>
          </a:p>
        </p:txBody>
      </p:sp>
      <p:pic>
        <p:nvPicPr>
          <p:cNvPr id="19458" name="Picture 6" descr="Zone 2B_Birthday 2014 presentation_0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2491384"/>
            <a:ext cx="3429000" cy="2538710"/>
          </a:xfrm>
        </p:spPr>
      </p:pic>
      <p:pic>
        <p:nvPicPr>
          <p:cNvPr id="19459" name="Picture 8" descr="Zone 2B_Birthday 2014 presentation_Page_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488706"/>
            <a:ext cx="3837087" cy="251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Location of Dental Camp, Peru</a:t>
            </a:r>
          </a:p>
        </p:txBody>
      </p:sp>
      <p:pic>
        <p:nvPicPr>
          <p:cNvPr id="20482" name="Picture 6" descr="Zone 2B_Birthday 2014 presentation_Page_0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1346" y="2402979"/>
            <a:ext cx="4733628" cy="26744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493487"/>
            <a:ext cx="5915025" cy="148818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+mn-lt"/>
              </a:rPr>
              <a:t>Saint Francis Hill, </a:t>
            </a:r>
            <a:r>
              <a:rPr lang="en-US" sz="2400" dirty="0" smtClean="0">
                <a:latin typeface="+mn-lt"/>
              </a:rPr>
              <a:t>Peru – Dental Camp, </a:t>
            </a:r>
            <a:r>
              <a:rPr lang="en-US" sz="2400" dirty="0">
                <a:latin typeface="+mn-lt"/>
              </a:rPr>
              <a:t>2014</a:t>
            </a:r>
          </a:p>
        </p:txBody>
      </p:sp>
      <p:pic>
        <p:nvPicPr>
          <p:cNvPr id="7" name="Content Placeholder 6" descr="Dental assistance  at &quot;Saint Francis Hill', Lima, Peru, 2013 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0" b="29830"/>
          <a:stretch>
            <a:fillRect/>
          </a:stretch>
        </p:blipFill>
        <p:spPr>
          <a:xfrm>
            <a:off x="1468190" y="1952662"/>
            <a:ext cx="6568226" cy="3314798"/>
          </a:xfrm>
        </p:spPr>
      </p:pic>
    </p:spTree>
    <p:extLst>
      <p:ext uri="{BB962C8B-B14F-4D97-AF65-F5344CB8AC3E}">
        <p14:creationId xmlns:p14="http://schemas.microsoft.com/office/powerpoint/2010/main" val="5650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2662</TotalTime>
  <Words>211</Words>
  <Application>Microsoft Office PowerPoint</Application>
  <PresentationFormat>On-screen Show (4:3)</PresentationFormat>
  <Paragraphs>28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de Office</vt:lpstr>
      <vt:lpstr>PowerPoint Presentation</vt:lpstr>
      <vt:lpstr>PowerPoint Presentation</vt:lpstr>
      <vt:lpstr>PowerPoint Presentation</vt:lpstr>
      <vt:lpstr>Activities in Zone 2B Countries</vt:lpstr>
      <vt:lpstr>Brother Jumsai’s visit to Ecuador and Peru</vt:lpstr>
      <vt:lpstr>Walk for values in Ecuador</vt:lpstr>
      <vt:lpstr>Human values activities in Cullcuy, high up in the Andes, Peru</vt:lpstr>
      <vt:lpstr>Location of Dental Camp, Peru</vt:lpstr>
      <vt:lpstr>Saint Francis Hill, Peru – Dental Camp, 2014</vt:lpstr>
      <vt:lpstr>10th Anniversary of the Sathya Sai School  of Minas Gerais, Brazil</vt:lpstr>
      <vt:lpstr>Sathya Sai School, Asunción, Paraguay - Parenting</vt:lpstr>
      <vt:lpstr>Human Values Workshop, Montevideo, Uruguay: Circle of Love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of Central Council of Central America, Sept, 2014</dc:title>
  <dc:creator>Ismael</dc:creator>
  <cp:lastModifiedBy>Anupom</cp:lastModifiedBy>
  <cp:revision>67</cp:revision>
  <dcterms:created xsi:type="dcterms:W3CDTF">2014-10-13T07:13:03Z</dcterms:created>
  <dcterms:modified xsi:type="dcterms:W3CDTF">2014-11-17T16:54:18Z</dcterms:modified>
</cp:coreProperties>
</file>