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82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9" r:id="rId18"/>
    <p:sldId id="280" r:id="rId19"/>
    <p:sldId id="281" r:id="rId20"/>
    <p:sldId id="278" r:id="rId21"/>
    <p:sldId id="277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B7"/>
    <a:srgbClr val="F91E5D"/>
    <a:srgbClr val="F76784"/>
    <a:srgbClr val="F94723"/>
    <a:srgbClr val="F92F07"/>
    <a:srgbClr val="F7853F"/>
    <a:srgbClr val="F45928"/>
    <a:srgbClr val="F67322"/>
    <a:srgbClr val="F5640B"/>
    <a:srgbClr val="F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17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87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15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42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97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5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98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27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252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25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57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3C4A-9A3A-4241-B031-C83E4358FCB0}" type="datetimeFigureOut">
              <a:rPr lang="es-MX" smtClean="0"/>
              <a:t>28/12/2014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CED3D-3EF2-4B3B-A828-51F4AD41923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95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6915" y="928914"/>
            <a:ext cx="8759372" cy="201022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000" b="1" spc="38" dirty="0" smtClean="0">
                <a:ln w="11430"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Sathya </a:t>
            </a:r>
            <a:r>
              <a:rPr lang="es-ES" sz="4000" b="1" spc="38" dirty="0">
                <a:ln w="11430"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Sai </a:t>
            </a:r>
            <a:r>
              <a:rPr lang="es-ES" sz="4000" b="1" spc="38" dirty="0" smtClean="0">
                <a:ln w="11430"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International Organisation</a:t>
            </a:r>
            <a:endParaRPr lang="es-ES" sz="4000" b="1" spc="38" dirty="0">
              <a:ln w="11430"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s-ES" sz="4500" b="1" spc="38" dirty="0" err="1">
                <a:ln w="11430"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Zone</a:t>
            </a:r>
            <a:r>
              <a:rPr lang="es-ES" sz="4500" b="1" spc="38" dirty="0">
                <a:ln w="11430"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 A</a:t>
            </a:r>
          </a:p>
        </p:txBody>
      </p:sp>
      <p:pic>
        <p:nvPicPr>
          <p:cNvPr id="6" name="Picture 6" descr="Sarvadharma naran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28" y="3230037"/>
            <a:ext cx="1793822" cy="167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762876" y="435292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31753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43" y="1610521"/>
            <a:ext cx="5472087" cy="410406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43000" y="1188659"/>
            <a:ext cx="6858000" cy="439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Weekly Narayana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Seva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in Guatemala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4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08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6937" y="1037879"/>
            <a:ext cx="6858000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Organic Vegetable Garden for Orphans Home in Costa Rica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46" y="1626213"/>
            <a:ext cx="5681382" cy="42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143000" y="1005628"/>
            <a:ext cx="6858000" cy="439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Organic Vegetable Garden for Orphans Home in Costa Rica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1" name="CuadroTexto 10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2" name="Agrupar 11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3" name="Picture 6" descr="Sarvadharma naranja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CuadroTexto 13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916" y="1617135"/>
            <a:ext cx="5656055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29" y="1641023"/>
            <a:ext cx="5580742" cy="418555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43000" y="1199242"/>
            <a:ext cx="6858000" cy="439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Anil Kumar at a Public Meeting in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Panama, July 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4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68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2436" y="1178076"/>
            <a:ext cx="6340642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Sai Retreat in Dominican Republic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September 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36" y="1708472"/>
            <a:ext cx="6340642" cy="3826521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7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56909"/>
            <a:ext cx="6858000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Sai Retreat in Dominican Republic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September 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92038"/>
            <a:ext cx="5715001" cy="4286251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8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78076"/>
            <a:ext cx="6858000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Sai Retreat in Dominican Republic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September 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06" y="1610520"/>
            <a:ext cx="5544358" cy="4158269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4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218293"/>
            <a:ext cx="6858000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Activities at the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Sai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Community Center of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Iztapalapa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Mexico City, 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70" y="1871853"/>
            <a:ext cx="6389596" cy="3594148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37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55" y="1871853"/>
            <a:ext cx="6187889" cy="348068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43000" y="1208768"/>
            <a:ext cx="6858000" cy="439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Activities at the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Sai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Community Center of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Iztapalapa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Mexico City, 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4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24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56" y="1910082"/>
            <a:ext cx="6304111" cy="354606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143000" y="1170668"/>
            <a:ext cx="6858000" cy="439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Activities at the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Sai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Community Center of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Iztapalapa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Mexico City, 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2" name="Agrupar 11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3" name="CuadroTexto 12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5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uadroTexto 15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80" y="1791300"/>
            <a:ext cx="5958836" cy="3940631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143000" y="1275138"/>
            <a:ext cx="6858000" cy="42454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Meeting of the Central Council of Central America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Sept. 2014, El Salvador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5" name="Agrupar 14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4" name="Agrupar 13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1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99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03993"/>
            <a:ext cx="6858000" cy="439060"/>
          </a:xfrm>
        </p:spPr>
        <p:txBody>
          <a:bodyPr>
            <a:norm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Land for the Sai School in Dominican Republic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37" y="1707768"/>
            <a:ext cx="5362837" cy="402212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59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7678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46102"/>
            <a:ext cx="6858000" cy="439060"/>
          </a:xfrm>
        </p:spPr>
        <p:txBody>
          <a:bodyPr>
            <a:norm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Land for the Sai School in Dominican Republic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23" y="1860552"/>
            <a:ext cx="6543377" cy="3161354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88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68" y="1683714"/>
            <a:ext cx="6222206" cy="41219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603374" y="863599"/>
            <a:ext cx="6253899" cy="7747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 smtClean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Dr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. Castaneda </a:t>
            </a:r>
            <a:r>
              <a:rPr lang="en-US" sz="1950" b="1" dirty="0" smtClean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being honored for 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many years of service </a:t>
            </a:r>
            <a:r>
              <a:rPr lang="en-US" sz="1950" b="1" dirty="0" smtClean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as</a:t>
            </a:r>
          </a:p>
          <a:p>
            <a:r>
              <a:rPr lang="en-US" sz="1950" b="1" dirty="0" smtClean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Central Coordinator 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of Region </a:t>
            </a:r>
            <a:r>
              <a:rPr lang="en-US" sz="1950" b="1" dirty="0" smtClean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21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4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95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69" y="1727256"/>
            <a:ext cx="6222206" cy="4121944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43000" y="1182007"/>
            <a:ext cx="6858000" cy="42454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Meeting of the Central Council of Central America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Sept. 2014, El Salvador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4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96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67492"/>
            <a:ext cx="6858000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Preparation for the Pre World Youth Conference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Dominican Republic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04" y="1628772"/>
            <a:ext cx="5644295" cy="421440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23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78076"/>
            <a:ext cx="6858000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Preparation for the Pre World Youth Conference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Dominican Republic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45" y="1628774"/>
            <a:ext cx="5684141" cy="4244159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0" name="CuadroTexto 9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2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CuadroTexto 12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4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88659"/>
            <a:ext cx="6858000" cy="439060"/>
          </a:xfrm>
        </p:spPr>
        <p:txBody>
          <a:bodyPr>
            <a:noAutofit/>
          </a:bodyPr>
          <a:lstStyle/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Weekly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Narayana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Seva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in Puerto Rico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8" y="1600201"/>
            <a:ext cx="2418409" cy="4305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006" y="1579034"/>
            <a:ext cx="2418409" cy="4305300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1" name="CuadroTexto 10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2" name="Agrupar 11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3" name="Picture 6" descr="Sarvadharma naranja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CuadroTexto 13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74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923" y="1613889"/>
            <a:ext cx="3912935" cy="432154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43000" y="1167492"/>
            <a:ext cx="6858000" cy="439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Weekly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Narayana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Seva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in Puerto Rico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4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6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94" y="1610521"/>
            <a:ext cx="5534526" cy="41508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43000" y="1167492"/>
            <a:ext cx="6858000" cy="43906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Weekly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Narayana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950" b="1" dirty="0" err="1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Seva</a:t>
            </a: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in Guatemala </a:t>
            </a:r>
            <a:b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950" b="1" dirty="0">
                <a:ln>
                  <a:solidFill>
                    <a:srgbClr val="660066"/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2014</a:t>
            </a:r>
            <a:endParaRPr lang="es-MX" sz="1950" b="1" dirty="0">
              <a:ln>
                <a:solidFill>
                  <a:srgbClr val="660066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1774" y="2491317"/>
            <a:ext cx="8647643" cy="3148765"/>
            <a:chOff x="309031" y="2178755"/>
            <a:chExt cx="11530191" cy="4198353"/>
          </a:xfrm>
        </p:grpSpPr>
        <p:sp>
          <p:nvSpPr>
            <p:cNvPr id="12" name="CuadroTexto 11"/>
            <p:cNvSpPr txBox="1"/>
            <p:nvPr/>
          </p:nvSpPr>
          <p:spPr>
            <a:xfrm rot="20106447">
              <a:off x="10146909" y="5146001"/>
              <a:ext cx="1692313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Love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, </a:t>
              </a:r>
            </a:p>
            <a:p>
              <a:pPr algn="ctr"/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Serve</a:t>
              </a:r>
              <a:r>
                <a:rPr lang="es-MX" i="1" dirty="0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 </a:t>
              </a:r>
              <a:r>
                <a:rPr lang="es-MX" i="1" dirty="0" err="1">
                  <a:solidFill>
                    <a:srgbClr val="F6732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Handwriting"/>
                  <a:cs typeface="Lucida Handwriting"/>
                </a:rPr>
                <a:t>All</a:t>
              </a:r>
              <a:endParaRPr lang="es-MX" i="1" dirty="0">
                <a:solidFill>
                  <a:srgbClr val="F67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/>
                <a:cs typeface="Lucida Handwriting"/>
              </a:endParaRPr>
            </a:p>
          </p:txBody>
        </p:sp>
        <p:grpSp>
          <p:nvGrpSpPr>
            <p:cNvPr id="13" name="Agrupar 12"/>
            <p:cNvGrpSpPr/>
            <p:nvPr/>
          </p:nvGrpSpPr>
          <p:grpSpPr>
            <a:xfrm>
              <a:off x="309031" y="2178755"/>
              <a:ext cx="1828801" cy="1864192"/>
              <a:chOff x="309031" y="2178755"/>
              <a:chExt cx="1828801" cy="1864192"/>
            </a:xfrm>
          </p:grpSpPr>
          <p:pic>
            <p:nvPicPr>
              <p:cNvPr id="14" name="Picture 6" descr="Sarvadharma naranja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93" y="2178755"/>
                <a:ext cx="1361652" cy="1336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CuadroTexto 14"/>
              <p:cNvSpPr txBox="1"/>
              <p:nvPr/>
            </p:nvSpPr>
            <p:spPr>
              <a:xfrm>
                <a:off x="309031" y="3519727"/>
                <a:ext cx="1828801" cy="523220"/>
              </a:xfrm>
              <a:prstGeom prst="rect">
                <a:avLst/>
              </a:prstGeom>
              <a:noFill/>
            </p:spPr>
            <p:txBody>
              <a:bodyPr vert="horz" wrap="square" numCol="1" rtlCol="0">
                <a:spAutoFit/>
              </a:bodyPr>
              <a:lstStyle/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Sri Sathya Sai Organization </a:t>
                </a:r>
              </a:p>
              <a:p>
                <a:pPr algn="ctr"/>
                <a:r>
                  <a:rPr lang="es-MX" sz="975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parajita" panose="020B0604020202020204" pitchFamily="34" charset="0"/>
                    <a:cs typeface="Aparajita" panose="020B0604020202020204" pitchFamily="34" charset="0"/>
                  </a:rPr>
                  <a:t>Zone 2 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7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395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Aparajita</vt:lpstr>
      <vt:lpstr>Arial</vt:lpstr>
      <vt:lpstr>Calibri</vt:lpstr>
      <vt:lpstr>Calibri Light</vt:lpstr>
      <vt:lpstr>Lucida Handwriting</vt:lpstr>
      <vt:lpstr>Tema de Office</vt:lpstr>
      <vt:lpstr>PowerPoint Presentation</vt:lpstr>
      <vt:lpstr>PowerPoint Presentation</vt:lpstr>
      <vt:lpstr>PowerPoint Presentation</vt:lpstr>
      <vt:lpstr>PowerPoint Presentation</vt:lpstr>
      <vt:lpstr>Preparation for the Pre World Youth Conference  Dominican Republic</vt:lpstr>
      <vt:lpstr>Preparation for the Pre World Youth Conference  Dominican Republic</vt:lpstr>
      <vt:lpstr>Weekly Narayana Seva in Puerto Rico  2014</vt:lpstr>
      <vt:lpstr>PowerPoint Presentation</vt:lpstr>
      <vt:lpstr>PowerPoint Presentation</vt:lpstr>
      <vt:lpstr>PowerPoint Presentation</vt:lpstr>
      <vt:lpstr>Organic Vegetable Garden for Orphans Home in Costa Rica</vt:lpstr>
      <vt:lpstr>PowerPoint Presentation</vt:lpstr>
      <vt:lpstr>PowerPoint Presentation</vt:lpstr>
      <vt:lpstr>Sai Retreat in Dominican Republic  September 2014</vt:lpstr>
      <vt:lpstr>Sai Retreat in Dominican Republic  September 2014</vt:lpstr>
      <vt:lpstr>Sai Retreat in Dominican Republic  September 2014</vt:lpstr>
      <vt:lpstr>Activities at the Sai Community Center of Iztapalapa Mexico City, 2014</vt:lpstr>
      <vt:lpstr>PowerPoint Presentation</vt:lpstr>
      <vt:lpstr>PowerPoint Presentation</vt:lpstr>
      <vt:lpstr>Land for the Sai School in Dominican Republic</vt:lpstr>
      <vt:lpstr>Land for the Sai School in Dominican Republic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of Central Council of Central America, Sept, 2014</dc:title>
  <dc:creator>Ismael</dc:creator>
  <cp:lastModifiedBy>Anupom Ganguli</cp:lastModifiedBy>
  <cp:revision>45</cp:revision>
  <dcterms:created xsi:type="dcterms:W3CDTF">2014-10-13T07:13:03Z</dcterms:created>
  <dcterms:modified xsi:type="dcterms:W3CDTF">2014-12-28T21:59:52Z</dcterms:modified>
</cp:coreProperties>
</file>