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2" r:id="rId6"/>
    <p:sldId id="274" r:id="rId7"/>
    <p:sldId id="275" r:id="rId8"/>
    <p:sldId id="278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40AAD-2230-4946-88F9-5DF7E31F9814}" type="datetimeFigureOut">
              <a:rPr lang="en-IN" smtClean="0"/>
              <a:t>09-11-2014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3A4A1-D62D-44E2-869C-B256349CE8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72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7049" cy="4156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26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510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971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09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28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73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649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23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90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87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76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7049" cy="4156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262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290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8038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675" y="4387850"/>
            <a:ext cx="5606999" cy="415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970337" y="8772525"/>
            <a:ext cx="3038399" cy="46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00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7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08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49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26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56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31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5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5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4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78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06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6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2723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815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subTitle" idx="1"/>
          </p:nvPr>
        </p:nvSpPr>
        <p:spPr>
          <a:xfrm>
            <a:off x="0" y="486229"/>
            <a:ext cx="4826000" cy="849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SSIO</a:t>
            </a:r>
            <a:r>
              <a:rPr lang="en-US" sz="3200" b="1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3200" b="1" i="0" u="none" strike="noStrike" cap="none" baseline="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West Indies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175110" y="4653135"/>
            <a:ext cx="4464496" cy="2054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7C80"/>
              </a:buClr>
              <a:buSzPct val="25000"/>
              <a:buFont typeface="Arial"/>
              <a:buNone/>
            </a:pPr>
            <a:r>
              <a:rPr lang="en-US" sz="2400" b="1" kern="0" dirty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Aruba, Barbados, Curacao</a:t>
            </a:r>
            <a:r>
              <a:rPr lang="en-US" sz="2400" b="1" kern="0" dirty="0" smtClean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Guyana, Jamaica</a:t>
            </a:r>
            <a:r>
              <a:rPr lang="en-US" sz="2400" b="1" kern="0" dirty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St Kitts, St Lucia, Suriname,  Trinidad &amp; Tobago</a:t>
            </a:r>
          </a:p>
        </p:txBody>
      </p:sp>
    </p:spTree>
    <p:extLst>
      <p:ext uri="{BB962C8B-B14F-4D97-AF65-F5344CB8AC3E}">
        <p14:creationId xmlns:p14="http://schemas.microsoft.com/office/powerpoint/2010/main" val="2894881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The Planet – Curacao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6" y="1582057"/>
            <a:ext cx="64617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838200" y="128804"/>
            <a:ext cx="7696199" cy="924600"/>
          </a:xfrm>
          <a:prstGeom prst="rect">
            <a:avLst/>
          </a:prstGeom>
          <a:noFill/>
          <a:ln>
            <a:noFill/>
          </a:ln>
        </p:spPr>
        <p:txBody>
          <a:bodyPr lIns="228600" tIns="114300" rIns="228600" bIns="114300" anchor="ctr" anchorCtr="0">
            <a:noAutofit/>
          </a:bodyPr>
          <a:lstStyle/>
          <a:p>
            <a:pPr algn="ctr"/>
            <a:endParaRPr sz="3200" b="1" kern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algn="ctr">
              <a:buSzPct val="25000"/>
            </a:pPr>
            <a:r>
              <a:rPr lang="en-US" sz="3200" b="1" ker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Suriname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School supplies for children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Study Circle Workshops coinciding with pre-World Conference</a:t>
            </a:r>
          </a:p>
        </p:txBody>
      </p:sp>
    </p:spTree>
    <p:extLst>
      <p:ext uri="{BB962C8B-B14F-4D97-AF65-F5344CB8AC3E}">
        <p14:creationId xmlns:p14="http://schemas.microsoft.com/office/powerpoint/2010/main" val="29626149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2079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838200" y="128804"/>
            <a:ext cx="7696199" cy="924600"/>
          </a:xfrm>
          <a:prstGeom prst="rect">
            <a:avLst/>
          </a:prstGeom>
          <a:noFill/>
          <a:ln>
            <a:noFill/>
          </a:ln>
        </p:spPr>
        <p:txBody>
          <a:bodyPr lIns="228600" tIns="114300" rIns="228600" bIns="114300" anchor="ctr" anchorCtr="0">
            <a:noAutofit/>
          </a:bodyPr>
          <a:lstStyle/>
          <a:p>
            <a:pPr algn="ctr">
              <a:buSzPct val="25000"/>
            </a:pPr>
            <a:r>
              <a:rPr lang="en-US" sz="3200" b="1" kern="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Guyana – Fibroids </a:t>
            </a:r>
            <a:r>
              <a:rPr lang="en-US" sz="3200" b="1" kern="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Project 2014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943" y="1359218"/>
            <a:ext cx="8915400" cy="5498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Following the successful completion of the earlier Fibroids Project at the West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Demerara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&amp; Georgetown Public Hospital in November 2013, the Honorable Minister of Health, Dr.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Bheri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Ramsarran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had presented a formal report to Members of Parliament.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Ministry of Health was again approached for another Fibroids Project in 2014. New Amsterdam Hospital was identified as the location for executing the 2014 Fibroids Project.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SSIO of Guyana ensured that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all patients requiring Fibroids surgeries were pre-screened and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pre-operation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testing carried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out. The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New Amsterdam Hospital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made arrangements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for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Fibroids operations.</a:t>
            </a:r>
            <a:endParaRPr lang="en-US"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35794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838200" y="406400"/>
            <a:ext cx="7696199" cy="921656"/>
          </a:xfrm>
          <a:prstGeom prst="rect">
            <a:avLst/>
          </a:prstGeom>
          <a:noFill/>
          <a:ln>
            <a:noFill/>
          </a:ln>
        </p:spPr>
        <p:txBody>
          <a:bodyPr lIns="228600" tIns="114300" rIns="228600" bIns="114300" anchor="ctr" anchorCtr="0">
            <a:noAutofit/>
          </a:bodyPr>
          <a:lstStyle/>
          <a:p>
            <a:pPr algn="ctr">
              <a:buSzPct val="25000"/>
            </a:pPr>
            <a:r>
              <a:rPr lang="en-US" sz="3200" b="1" kern="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Guyana – Fibroids </a:t>
            </a:r>
            <a:r>
              <a:rPr lang="en-US" sz="3200" b="1" kern="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Project 2014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503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Doctors saw and performed pre-surgical testing and screened 46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patients, of whom 18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patients required surgery.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Font typeface="PT Sans"/>
              <a:buNone/>
            </a:pPr>
            <a:endParaRPr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October 6</a:t>
            </a:r>
            <a:r>
              <a:rPr lang="en-US" sz="2000" baseline="30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2014, 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Sai Int'l Medical Team started the surgeries and by the end of the week had successfully performed 23 Uterine Fibroids Surgeries with a 100% success rate and 100% completion </a:t>
            </a:r>
            <a:r>
              <a:rPr lang="en-US" sz="20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rate.</a:t>
            </a:r>
            <a:endParaRPr lang="en-US"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●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Many of the women, who had been waiting for long periods of time for this kind of medical attention, had enlarged Uterine Fibroids with multiple adhesions and lesions; this led to complicated surgeries which lasted in some cases over 2 hours.</a:t>
            </a:r>
          </a:p>
        </p:txBody>
      </p:sp>
    </p:spTree>
    <p:extLst>
      <p:ext uri="{BB962C8B-B14F-4D97-AF65-F5344CB8AC3E}">
        <p14:creationId xmlns:p14="http://schemas.microsoft.com/office/powerpoint/2010/main" val="24654741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GUYANA – Visiting Fibroid Patient in Hospital</a:t>
            </a:r>
            <a:endParaRPr lang="en-I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546" y="1713120"/>
            <a:ext cx="5036142" cy="37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696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541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>
            <a:spLocks noGrp="1"/>
          </p:cNvSpPr>
          <p:nvPr>
            <p:ph type="subTitle" idx="1"/>
          </p:nvPr>
        </p:nvSpPr>
        <p:spPr>
          <a:xfrm>
            <a:off x="664350" y="609497"/>
            <a:ext cx="4464599" cy="151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Israel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750960" y="4608810"/>
            <a:ext cx="4464599" cy="20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rgbClr val="FF7C80"/>
              </a:buClr>
              <a:buSzPct val="25000"/>
              <a:buFont typeface="Arial"/>
              <a:buNone/>
            </a:pPr>
            <a:r>
              <a:rPr lang="en-US" sz="2400" b="1" kern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Educare Conference</a:t>
            </a:r>
          </a:p>
        </p:txBody>
      </p:sp>
    </p:spTree>
    <p:extLst>
      <p:ext uri="{BB962C8B-B14F-4D97-AF65-F5344CB8AC3E}">
        <p14:creationId xmlns:p14="http://schemas.microsoft.com/office/powerpoint/2010/main" val="2492918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838200" y="128804"/>
            <a:ext cx="7696199" cy="924600"/>
          </a:xfrm>
          <a:prstGeom prst="rect">
            <a:avLst/>
          </a:prstGeom>
          <a:noFill/>
          <a:ln>
            <a:noFill/>
          </a:ln>
        </p:spPr>
        <p:txBody>
          <a:bodyPr lIns="228600" tIns="114300" rIns="228600" bIns="114300" anchor="ctr" anchorCtr="0">
            <a:noAutofit/>
          </a:bodyPr>
          <a:lstStyle/>
          <a:p>
            <a:pPr algn="ctr"/>
            <a:endParaRPr sz="3200" b="1" kern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algn="ctr">
              <a:buSzPct val="25000"/>
            </a:pPr>
            <a:r>
              <a:rPr lang="en-US" sz="3200" b="1" ker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Educare Conference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 August 2014, as the unrest was raging in the South, Sai volunteers came together for an Educare Conference in the North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Conference was attended by people from all walks of life and from all faiths - Jews, Muslims and Druzes</a:t>
            </a:r>
          </a:p>
        </p:txBody>
      </p:sp>
    </p:spTree>
    <p:extLst>
      <p:ext uri="{BB962C8B-B14F-4D97-AF65-F5344CB8AC3E}">
        <p14:creationId xmlns:p14="http://schemas.microsoft.com/office/powerpoint/2010/main" val="17977272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11"/>
            <a:ext cx="9143999" cy="682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480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11"/>
            <a:ext cx="9143999" cy="6829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5248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838200" y="128804"/>
            <a:ext cx="7696199" cy="924600"/>
          </a:xfrm>
          <a:prstGeom prst="rect">
            <a:avLst/>
          </a:prstGeom>
          <a:noFill/>
          <a:ln>
            <a:noFill/>
          </a:ln>
        </p:spPr>
        <p:txBody>
          <a:bodyPr lIns="228600" tIns="114300" rIns="228600" bIns="114300" anchor="ctr" anchorCtr="0">
            <a:noAutofit/>
          </a:bodyPr>
          <a:lstStyle/>
          <a:p>
            <a:pPr algn="ctr"/>
            <a:endParaRPr sz="3200" b="1" kern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algn="ctr">
              <a:buSzPct val="25000"/>
            </a:pPr>
            <a:r>
              <a:rPr lang="en-US" sz="3200" b="1" ker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Book Launch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Sai Institute of Education West Indies (SIEWI), whose headquarters is in Trinidad, launched a book, “Sathya Sai Education in Human Values: For the Foundation Years and Beyond”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Mr.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Gopaul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Boodhan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Mayor of the Borough of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Chaguanas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, Mr. Richie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Sookhai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President of the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Chaguanas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Chamber of Commerce, Five Ministry of Education Officials including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Mr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John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Roopchand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- Director of Curriculum, Mr. Abhimanyu </a:t>
            </a:r>
            <a:r>
              <a:rPr lang="en-US" sz="2000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Kaul</a:t>
            </a:r>
            <a:r>
              <a:rPr lang="en-US" sz="20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and Dr. Sundar Iyer - Special Advisers to Minister in EHV were among the Four School Supervisors, 36 School Teachers/Principals, 7 Religious Heads/ Representatives and 12 Business persons that participated in this event.</a:t>
            </a:r>
          </a:p>
        </p:txBody>
      </p:sp>
    </p:spTree>
    <p:extLst>
      <p:ext uri="{BB962C8B-B14F-4D97-AF65-F5344CB8AC3E}">
        <p14:creationId xmlns:p14="http://schemas.microsoft.com/office/powerpoint/2010/main" val="2225749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170"/>
            <a:ext cx="9144004" cy="6104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32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PT Sans"/>
              <a:buChar char="•"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6949"/>
            <a:ext cx="9144004" cy="610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5516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838200" y="128804"/>
            <a:ext cx="7696199" cy="924600"/>
          </a:xfrm>
          <a:prstGeom prst="rect">
            <a:avLst/>
          </a:prstGeom>
          <a:noFill/>
          <a:ln>
            <a:noFill/>
          </a:ln>
        </p:spPr>
        <p:txBody>
          <a:bodyPr lIns="228600" tIns="114300" rIns="228600" bIns="114300" anchor="ctr" anchorCtr="0">
            <a:noAutofit/>
          </a:bodyPr>
          <a:lstStyle/>
          <a:p>
            <a:pPr algn="ctr">
              <a:buSzPct val="25000"/>
            </a:pPr>
            <a:r>
              <a:rPr lang="en-US" sz="3200" b="1" ker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Mentoring Children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228600" y="1823675"/>
            <a:ext cx="8915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mentoring program for children in the Central region (SSSBO of Trinidad &amp; Tobago) - “Swami’s Camp”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•"/>
            </a:pPr>
            <a:r>
              <a:rPr lang="en-US"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Over 40 children were mentored in a premises that was converted into a school for academics, the arts, computer lab, yoga, outdoor games, agricultural science, balloon art, human values</a:t>
            </a:r>
          </a:p>
        </p:txBody>
      </p:sp>
    </p:spTree>
    <p:extLst>
      <p:ext uri="{BB962C8B-B14F-4D97-AF65-F5344CB8AC3E}">
        <p14:creationId xmlns:p14="http://schemas.microsoft.com/office/powerpoint/2010/main" val="3870330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2" y="1013507"/>
            <a:ext cx="6444343" cy="58444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543" y="114980"/>
            <a:ext cx="82296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“Swami’s Camp” – Trinidad and Tobago (Central Region)</a:t>
            </a:r>
            <a:endParaRPr lang="en-I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86" y="762762"/>
            <a:ext cx="7571428" cy="60952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122237"/>
            <a:ext cx="8229600" cy="640525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“Swami’s Camp” – Trinidad and Tobago (Central Region)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The Planet –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 School Children in Trinidad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643743"/>
            <a:ext cx="31908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The Planet – Curacao</a:t>
            </a:r>
            <a:endParaRPr lang="en-IN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61885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538</Words>
  <Application>Microsoft Office PowerPoint</Application>
  <PresentationFormat>On-screen Show (4:3)</PresentationFormat>
  <Paragraphs>55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PT 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“Swami’s Camp” – Trinidad and Tobago (Central Region)</vt:lpstr>
      <vt:lpstr>“Swami’s Camp” – Trinidad and Tobago (Central Region)</vt:lpstr>
      <vt:lpstr>Serve The Planet – Serving School Children in Trinidad</vt:lpstr>
      <vt:lpstr>Serve The Planet – Curacao</vt:lpstr>
      <vt:lpstr>Serve The Planet – Curacao</vt:lpstr>
      <vt:lpstr>PowerPoint Presentation</vt:lpstr>
      <vt:lpstr>PowerPoint Presentation</vt:lpstr>
      <vt:lpstr>PowerPoint Presentation</vt:lpstr>
      <vt:lpstr>PowerPoint Presentation</vt:lpstr>
      <vt:lpstr>GUYANA – Visiting Fibroid Patient in Hospital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Anupom Ganguli</dc:creator>
  <cp:lastModifiedBy>Anupom Ganguli</cp:lastModifiedBy>
  <cp:revision>8</cp:revision>
  <dcterms:created xsi:type="dcterms:W3CDTF">2014-11-09T22:48:41Z</dcterms:created>
  <dcterms:modified xsi:type="dcterms:W3CDTF">2014-11-10T07:05:48Z</dcterms:modified>
</cp:coreProperties>
</file>