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57" r:id="rId3"/>
    <p:sldId id="265" r:id="rId4"/>
    <p:sldId id="267" r:id="rId5"/>
    <p:sldId id="268" r:id="rId6"/>
    <p:sldId id="277" r:id="rId7"/>
    <p:sldId id="258" r:id="rId8"/>
    <p:sldId id="259" r:id="rId9"/>
    <p:sldId id="269" r:id="rId10"/>
    <p:sldId id="270" r:id="rId11"/>
    <p:sldId id="273" r:id="rId12"/>
    <p:sldId id="274" r:id="rId13"/>
    <p:sldId id="276" r:id="rId14"/>
    <p:sldId id="260" r:id="rId15"/>
    <p:sldId id="262" r:id="rId16"/>
    <p:sldId id="27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F8"/>
    <a:srgbClr val="457DFF"/>
    <a:srgbClr val="F2BF52"/>
    <a:srgbClr val="000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186" autoAdjust="0"/>
  </p:normalViewPr>
  <p:slideViewPr>
    <p:cSldViewPr snapToGrid="0">
      <p:cViewPr>
        <p:scale>
          <a:sx n="90" d="100"/>
          <a:sy n="90" d="100"/>
        </p:scale>
        <p:origin x="-5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CBDB5-8345-4D98-B610-EE9EE5D0EC0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37116-CDDB-4FCA-8A86-0D29E145BFFE}">
      <dgm:prSet phldrT="[Text]"/>
      <dgm:spPr/>
      <dgm:t>
        <a:bodyPr/>
        <a:lstStyle/>
        <a:p>
          <a:r>
            <a:rPr lang="en-US" b="1" dirty="0" smtClean="0"/>
            <a:t>Technology</a:t>
          </a:r>
          <a:endParaRPr lang="en-US" b="1" dirty="0"/>
        </a:p>
      </dgm:t>
    </dgm:pt>
    <dgm:pt modelId="{8FE85543-2E05-44D7-9A78-7F944172071B}" type="parTrans" cxnId="{902D0FCE-ED47-4085-958E-5A857F84B8F1}">
      <dgm:prSet/>
      <dgm:spPr/>
      <dgm:t>
        <a:bodyPr/>
        <a:lstStyle/>
        <a:p>
          <a:endParaRPr lang="en-US"/>
        </a:p>
      </dgm:t>
    </dgm:pt>
    <dgm:pt modelId="{D78C67AE-8937-4D2F-9DF9-43DE038255EF}" type="sibTrans" cxnId="{902D0FCE-ED47-4085-958E-5A857F84B8F1}">
      <dgm:prSet/>
      <dgm:spPr/>
      <dgm:t>
        <a:bodyPr/>
        <a:lstStyle/>
        <a:p>
          <a:endParaRPr lang="en-US"/>
        </a:p>
      </dgm:t>
    </dgm:pt>
    <dgm:pt modelId="{29421D24-155E-427E-B605-7C5C20222FAD}">
      <dgm:prSet phldrT="[Text]" custT="1"/>
      <dgm:spPr/>
      <dgm:t>
        <a:bodyPr/>
        <a:lstStyle/>
        <a:p>
          <a:pPr marL="231775" indent="0"/>
          <a:r>
            <a:rPr lang="en-US" sz="2000" dirty="0" smtClean="0"/>
            <a:t>Implementing Platform</a:t>
          </a:r>
          <a:endParaRPr lang="en-US" sz="2000" dirty="0"/>
        </a:p>
      </dgm:t>
    </dgm:pt>
    <dgm:pt modelId="{782A9E90-AAA1-4BAB-A02C-B2DDB63139E1}" type="parTrans" cxnId="{75CCF5CB-36F5-4E92-B94A-56ED254DA1D1}">
      <dgm:prSet/>
      <dgm:spPr/>
      <dgm:t>
        <a:bodyPr/>
        <a:lstStyle/>
        <a:p>
          <a:endParaRPr lang="en-US"/>
        </a:p>
      </dgm:t>
    </dgm:pt>
    <dgm:pt modelId="{EDF49CAF-D10A-4539-BAB0-3F6F8427DD02}" type="sibTrans" cxnId="{75CCF5CB-36F5-4E92-B94A-56ED254DA1D1}">
      <dgm:prSet/>
      <dgm:spPr/>
      <dgm:t>
        <a:bodyPr/>
        <a:lstStyle/>
        <a:p>
          <a:endParaRPr lang="en-US"/>
        </a:p>
      </dgm:t>
    </dgm:pt>
    <dgm:pt modelId="{5BBE95BC-14B4-4D3F-B316-00A704101588}">
      <dgm:prSet phldrT="[Text]"/>
      <dgm:spPr/>
      <dgm:t>
        <a:bodyPr/>
        <a:lstStyle/>
        <a:p>
          <a:r>
            <a:rPr lang="en-US" b="1" dirty="0" smtClean="0"/>
            <a:t>Site Content</a:t>
          </a:r>
          <a:endParaRPr lang="en-US" b="1" dirty="0"/>
        </a:p>
      </dgm:t>
    </dgm:pt>
    <dgm:pt modelId="{DBE45BAA-47DD-4641-BFC5-8A5AAEB2C83F}" type="parTrans" cxnId="{AE90A00F-DC0A-41FE-AF3B-A6E5D043186A}">
      <dgm:prSet/>
      <dgm:spPr/>
      <dgm:t>
        <a:bodyPr/>
        <a:lstStyle/>
        <a:p>
          <a:endParaRPr lang="en-US"/>
        </a:p>
      </dgm:t>
    </dgm:pt>
    <dgm:pt modelId="{7A7B1FE7-6D81-4CF5-A635-39EE6D779C00}" type="sibTrans" cxnId="{AE90A00F-DC0A-41FE-AF3B-A6E5D043186A}">
      <dgm:prSet/>
      <dgm:spPr/>
      <dgm:t>
        <a:bodyPr/>
        <a:lstStyle/>
        <a:p>
          <a:endParaRPr lang="en-US"/>
        </a:p>
      </dgm:t>
    </dgm:pt>
    <dgm:pt modelId="{148A6ED5-EC7E-4B73-A329-B22431CF3D1F}">
      <dgm:prSet phldrT="[Text]" custT="1"/>
      <dgm:spPr/>
      <dgm:t>
        <a:bodyPr/>
        <a:lstStyle/>
        <a:p>
          <a:pPr marL="231775" indent="0"/>
          <a:r>
            <a:rPr lang="en-US" sz="2000" dirty="0" smtClean="0"/>
            <a:t>Reviewed Existing Content &amp; Editing</a:t>
          </a:r>
          <a:endParaRPr lang="en-US" sz="2000" dirty="0"/>
        </a:p>
      </dgm:t>
    </dgm:pt>
    <dgm:pt modelId="{DD323193-7EBC-45FE-A9E8-BAC7CA6D12FB}" type="parTrans" cxnId="{6F6364BC-B121-486A-B769-AAE12E1A5918}">
      <dgm:prSet/>
      <dgm:spPr/>
      <dgm:t>
        <a:bodyPr/>
        <a:lstStyle/>
        <a:p>
          <a:endParaRPr lang="en-US"/>
        </a:p>
      </dgm:t>
    </dgm:pt>
    <dgm:pt modelId="{54D93313-109B-4271-8A38-66B1783769D4}" type="sibTrans" cxnId="{6F6364BC-B121-486A-B769-AAE12E1A5918}">
      <dgm:prSet/>
      <dgm:spPr/>
      <dgm:t>
        <a:bodyPr/>
        <a:lstStyle/>
        <a:p>
          <a:endParaRPr lang="en-US"/>
        </a:p>
      </dgm:t>
    </dgm:pt>
    <dgm:pt modelId="{91E8DEEB-52D7-4CA8-A721-0CD05B45385D}" type="pres">
      <dgm:prSet presAssocID="{573CBDB5-8345-4D98-B610-EE9EE5D0EC0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A010DB2-5AB9-431F-A2A0-630BFCED2293}" type="pres">
      <dgm:prSet presAssocID="{CFE37116-CDDB-4FCA-8A86-0D29E145BFFE}" presName="posSpace" presStyleCnt="0"/>
      <dgm:spPr/>
    </dgm:pt>
    <dgm:pt modelId="{6A0CDC0C-2DBD-449A-85E7-9778817FBEE8}" type="pres">
      <dgm:prSet presAssocID="{CFE37116-CDDB-4FCA-8A86-0D29E145BFFE}" presName="vertFlow" presStyleCnt="0"/>
      <dgm:spPr/>
    </dgm:pt>
    <dgm:pt modelId="{D1937A1E-2D4E-489D-BFBA-15DE075D687F}" type="pres">
      <dgm:prSet presAssocID="{CFE37116-CDDB-4FCA-8A86-0D29E145BFFE}" presName="topSpace" presStyleCnt="0"/>
      <dgm:spPr/>
    </dgm:pt>
    <dgm:pt modelId="{C4A5B809-D8C4-4625-9451-9EBABDEC1D9B}" type="pres">
      <dgm:prSet presAssocID="{CFE37116-CDDB-4FCA-8A86-0D29E145BFFE}" presName="firstComp" presStyleCnt="0"/>
      <dgm:spPr/>
    </dgm:pt>
    <dgm:pt modelId="{333AC9A3-8DE6-484E-A3A6-079BADF98982}" type="pres">
      <dgm:prSet presAssocID="{CFE37116-CDDB-4FCA-8A86-0D29E145BFFE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41E703CF-5DB7-4526-BBEF-4DF8E76C0DD4}" type="pres">
      <dgm:prSet presAssocID="{CFE37116-CDDB-4FCA-8A86-0D29E145BFF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0ABBA-93C9-4C6C-8855-75238433BE56}" type="pres">
      <dgm:prSet presAssocID="{CFE37116-CDDB-4FCA-8A86-0D29E145BFFE}" presName="negSpace" presStyleCnt="0"/>
      <dgm:spPr/>
    </dgm:pt>
    <dgm:pt modelId="{485CAA7B-0436-4F4E-B629-E7D659988049}" type="pres">
      <dgm:prSet presAssocID="{CFE37116-CDDB-4FCA-8A86-0D29E145BFFE}" presName="circle" presStyleLbl="node1" presStyleIdx="0" presStyleCnt="2" custScaleX="108623" custScaleY="111649"/>
      <dgm:spPr/>
      <dgm:t>
        <a:bodyPr/>
        <a:lstStyle/>
        <a:p>
          <a:endParaRPr lang="en-US"/>
        </a:p>
      </dgm:t>
    </dgm:pt>
    <dgm:pt modelId="{D12BEDBA-A3EC-40FE-87AF-03E1EAAAF05B}" type="pres">
      <dgm:prSet presAssocID="{D78C67AE-8937-4D2F-9DF9-43DE038255EF}" presName="transSpace" presStyleCnt="0"/>
      <dgm:spPr/>
    </dgm:pt>
    <dgm:pt modelId="{CA813C8C-954D-432B-A4B2-D94CC4E3F12D}" type="pres">
      <dgm:prSet presAssocID="{5BBE95BC-14B4-4D3F-B316-00A704101588}" presName="posSpace" presStyleCnt="0"/>
      <dgm:spPr/>
    </dgm:pt>
    <dgm:pt modelId="{1ABBAC3D-19E5-46FA-A7D9-6EDB5CC6A01E}" type="pres">
      <dgm:prSet presAssocID="{5BBE95BC-14B4-4D3F-B316-00A704101588}" presName="vertFlow" presStyleCnt="0"/>
      <dgm:spPr/>
    </dgm:pt>
    <dgm:pt modelId="{5E4F76CB-6BDF-49AE-87A5-F065F3E97721}" type="pres">
      <dgm:prSet presAssocID="{5BBE95BC-14B4-4D3F-B316-00A704101588}" presName="topSpace" presStyleCnt="0"/>
      <dgm:spPr/>
    </dgm:pt>
    <dgm:pt modelId="{8DDF83B4-0FBF-4618-9CAF-6B738095F5D8}" type="pres">
      <dgm:prSet presAssocID="{5BBE95BC-14B4-4D3F-B316-00A704101588}" presName="firstComp" presStyleCnt="0"/>
      <dgm:spPr/>
    </dgm:pt>
    <dgm:pt modelId="{63DCA682-893C-48F6-946B-0F40C7C7DB83}" type="pres">
      <dgm:prSet presAssocID="{5BBE95BC-14B4-4D3F-B316-00A704101588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24161A13-222B-4D3A-AB24-1036AC5469B4}" type="pres">
      <dgm:prSet presAssocID="{5BBE95BC-14B4-4D3F-B316-00A70410158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ACA17-6189-4767-9E27-5F566D5B32C2}" type="pres">
      <dgm:prSet presAssocID="{5BBE95BC-14B4-4D3F-B316-00A704101588}" presName="negSpace" presStyleCnt="0"/>
      <dgm:spPr/>
    </dgm:pt>
    <dgm:pt modelId="{64F10DFC-7AD4-4548-8DCA-F59E26EE2576}" type="pres">
      <dgm:prSet presAssocID="{5BBE95BC-14B4-4D3F-B316-00A704101588}" presName="circle" presStyleLbl="node1" presStyleIdx="1" presStyleCnt="2" custScaleX="108623" custScaleY="111649"/>
      <dgm:spPr/>
      <dgm:t>
        <a:bodyPr/>
        <a:lstStyle/>
        <a:p>
          <a:endParaRPr lang="en-US"/>
        </a:p>
      </dgm:t>
    </dgm:pt>
  </dgm:ptLst>
  <dgm:cxnLst>
    <dgm:cxn modelId="{756D17CD-9DAD-4467-BBFE-9FB8EDD75F12}" type="presOf" srcId="{CFE37116-CDDB-4FCA-8A86-0D29E145BFFE}" destId="{485CAA7B-0436-4F4E-B629-E7D659988049}" srcOrd="0" destOrd="0" presId="urn:microsoft.com/office/officeart/2005/8/layout/hList9"/>
    <dgm:cxn modelId="{6F6364BC-B121-486A-B769-AAE12E1A5918}" srcId="{5BBE95BC-14B4-4D3F-B316-00A704101588}" destId="{148A6ED5-EC7E-4B73-A329-B22431CF3D1F}" srcOrd="0" destOrd="0" parTransId="{DD323193-7EBC-45FE-A9E8-BAC7CA6D12FB}" sibTransId="{54D93313-109B-4271-8A38-66B1783769D4}"/>
    <dgm:cxn modelId="{8E556290-0377-4B58-893F-EB3B98509A92}" type="presOf" srcId="{29421D24-155E-427E-B605-7C5C20222FAD}" destId="{41E703CF-5DB7-4526-BBEF-4DF8E76C0DD4}" srcOrd="1" destOrd="0" presId="urn:microsoft.com/office/officeart/2005/8/layout/hList9"/>
    <dgm:cxn modelId="{29AC55A8-6F70-41D6-9447-C0DE36CC2DA7}" type="presOf" srcId="{148A6ED5-EC7E-4B73-A329-B22431CF3D1F}" destId="{63DCA682-893C-48F6-946B-0F40C7C7DB83}" srcOrd="0" destOrd="0" presId="urn:microsoft.com/office/officeart/2005/8/layout/hList9"/>
    <dgm:cxn modelId="{EF96DE0B-D5A9-4887-A9D9-C3CDEA15F3BE}" type="presOf" srcId="{148A6ED5-EC7E-4B73-A329-B22431CF3D1F}" destId="{24161A13-222B-4D3A-AB24-1036AC5469B4}" srcOrd="1" destOrd="0" presId="urn:microsoft.com/office/officeart/2005/8/layout/hList9"/>
    <dgm:cxn modelId="{902D0FCE-ED47-4085-958E-5A857F84B8F1}" srcId="{573CBDB5-8345-4D98-B610-EE9EE5D0EC03}" destId="{CFE37116-CDDB-4FCA-8A86-0D29E145BFFE}" srcOrd="0" destOrd="0" parTransId="{8FE85543-2E05-44D7-9A78-7F944172071B}" sibTransId="{D78C67AE-8937-4D2F-9DF9-43DE038255EF}"/>
    <dgm:cxn modelId="{75CCF5CB-36F5-4E92-B94A-56ED254DA1D1}" srcId="{CFE37116-CDDB-4FCA-8A86-0D29E145BFFE}" destId="{29421D24-155E-427E-B605-7C5C20222FAD}" srcOrd="0" destOrd="0" parTransId="{782A9E90-AAA1-4BAB-A02C-B2DDB63139E1}" sibTransId="{EDF49CAF-D10A-4539-BAB0-3F6F8427DD02}"/>
    <dgm:cxn modelId="{D342CE35-0417-41EF-9110-7C6BFDB9AFD6}" type="presOf" srcId="{573CBDB5-8345-4D98-B610-EE9EE5D0EC03}" destId="{91E8DEEB-52D7-4CA8-A721-0CD05B45385D}" srcOrd="0" destOrd="0" presId="urn:microsoft.com/office/officeart/2005/8/layout/hList9"/>
    <dgm:cxn modelId="{7A4EA85D-F4E2-4B8D-9184-58D04B2A3679}" type="presOf" srcId="{29421D24-155E-427E-B605-7C5C20222FAD}" destId="{333AC9A3-8DE6-484E-A3A6-079BADF98982}" srcOrd="0" destOrd="0" presId="urn:microsoft.com/office/officeart/2005/8/layout/hList9"/>
    <dgm:cxn modelId="{AE90A00F-DC0A-41FE-AF3B-A6E5D043186A}" srcId="{573CBDB5-8345-4D98-B610-EE9EE5D0EC03}" destId="{5BBE95BC-14B4-4D3F-B316-00A704101588}" srcOrd="1" destOrd="0" parTransId="{DBE45BAA-47DD-4641-BFC5-8A5AAEB2C83F}" sibTransId="{7A7B1FE7-6D81-4CF5-A635-39EE6D779C00}"/>
    <dgm:cxn modelId="{D39ECCAB-EDCC-444C-B072-E66EB4506400}" type="presOf" srcId="{5BBE95BC-14B4-4D3F-B316-00A704101588}" destId="{64F10DFC-7AD4-4548-8DCA-F59E26EE2576}" srcOrd="0" destOrd="0" presId="urn:microsoft.com/office/officeart/2005/8/layout/hList9"/>
    <dgm:cxn modelId="{022447DF-FBB1-4DD4-9D04-D6C5E6473F85}" type="presParOf" srcId="{91E8DEEB-52D7-4CA8-A721-0CD05B45385D}" destId="{1A010DB2-5AB9-431F-A2A0-630BFCED2293}" srcOrd="0" destOrd="0" presId="urn:microsoft.com/office/officeart/2005/8/layout/hList9"/>
    <dgm:cxn modelId="{6D96F58F-EC61-4A2B-AF06-B82AB5B36099}" type="presParOf" srcId="{91E8DEEB-52D7-4CA8-A721-0CD05B45385D}" destId="{6A0CDC0C-2DBD-449A-85E7-9778817FBEE8}" srcOrd="1" destOrd="0" presId="urn:microsoft.com/office/officeart/2005/8/layout/hList9"/>
    <dgm:cxn modelId="{AECCDFF3-1EBE-45DD-B6BB-9CE1B2634A92}" type="presParOf" srcId="{6A0CDC0C-2DBD-449A-85E7-9778817FBEE8}" destId="{D1937A1E-2D4E-489D-BFBA-15DE075D687F}" srcOrd="0" destOrd="0" presId="urn:microsoft.com/office/officeart/2005/8/layout/hList9"/>
    <dgm:cxn modelId="{95B754C1-717C-4DEC-B1C8-31E45F47BFD0}" type="presParOf" srcId="{6A0CDC0C-2DBD-449A-85E7-9778817FBEE8}" destId="{C4A5B809-D8C4-4625-9451-9EBABDEC1D9B}" srcOrd="1" destOrd="0" presId="urn:microsoft.com/office/officeart/2005/8/layout/hList9"/>
    <dgm:cxn modelId="{F964D6FC-6118-49E2-A518-725877D38538}" type="presParOf" srcId="{C4A5B809-D8C4-4625-9451-9EBABDEC1D9B}" destId="{333AC9A3-8DE6-484E-A3A6-079BADF98982}" srcOrd="0" destOrd="0" presId="urn:microsoft.com/office/officeart/2005/8/layout/hList9"/>
    <dgm:cxn modelId="{FC3EC685-CEF7-47D2-8DD6-6D75DF5086C0}" type="presParOf" srcId="{C4A5B809-D8C4-4625-9451-9EBABDEC1D9B}" destId="{41E703CF-5DB7-4526-BBEF-4DF8E76C0DD4}" srcOrd="1" destOrd="0" presId="urn:microsoft.com/office/officeart/2005/8/layout/hList9"/>
    <dgm:cxn modelId="{ACB6E2DF-E21E-47E1-859C-8FAC15152597}" type="presParOf" srcId="{91E8DEEB-52D7-4CA8-A721-0CD05B45385D}" destId="{4B50ABBA-93C9-4C6C-8855-75238433BE56}" srcOrd="2" destOrd="0" presId="urn:microsoft.com/office/officeart/2005/8/layout/hList9"/>
    <dgm:cxn modelId="{54B8D5E9-957B-480F-8BBC-94027F9E2F76}" type="presParOf" srcId="{91E8DEEB-52D7-4CA8-A721-0CD05B45385D}" destId="{485CAA7B-0436-4F4E-B629-E7D659988049}" srcOrd="3" destOrd="0" presId="urn:microsoft.com/office/officeart/2005/8/layout/hList9"/>
    <dgm:cxn modelId="{3B4DB62D-44C9-428F-8AE7-E0E4F58D23C1}" type="presParOf" srcId="{91E8DEEB-52D7-4CA8-A721-0CD05B45385D}" destId="{D12BEDBA-A3EC-40FE-87AF-03E1EAAAF05B}" srcOrd="4" destOrd="0" presId="urn:microsoft.com/office/officeart/2005/8/layout/hList9"/>
    <dgm:cxn modelId="{BBEAE89D-55AD-49CC-9ACC-826237C9EFC7}" type="presParOf" srcId="{91E8DEEB-52D7-4CA8-A721-0CD05B45385D}" destId="{CA813C8C-954D-432B-A4B2-D94CC4E3F12D}" srcOrd="5" destOrd="0" presId="urn:microsoft.com/office/officeart/2005/8/layout/hList9"/>
    <dgm:cxn modelId="{0AC764CF-CE14-4C29-A6FC-61854D356358}" type="presParOf" srcId="{91E8DEEB-52D7-4CA8-A721-0CD05B45385D}" destId="{1ABBAC3D-19E5-46FA-A7D9-6EDB5CC6A01E}" srcOrd="6" destOrd="0" presId="urn:microsoft.com/office/officeart/2005/8/layout/hList9"/>
    <dgm:cxn modelId="{EAD570A2-196C-4583-B069-AB8C8DD11949}" type="presParOf" srcId="{1ABBAC3D-19E5-46FA-A7D9-6EDB5CC6A01E}" destId="{5E4F76CB-6BDF-49AE-87A5-F065F3E97721}" srcOrd="0" destOrd="0" presId="urn:microsoft.com/office/officeart/2005/8/layout/hList9"/>
    <dgm:cxn modelId="{4CE65913-C655-4FE8-AE17-01C6AF56D0D4}" type="presParOf" srcId="{1ABBAC3D-19E5-46FA-A7D9-6EDB5CC6A01E}" destId="{8DDF83B4-0FBF-4618-9CAF-6B738095F5D8}" srcOrd="1" destOrd="0" presId="urn:microsoft.com/office/officeart/2005/8/layout/hList9"/>
    <dgm:cxn modelId="{B3D89E0B-6890-480C-BB28-025BBBA1A0F5}" type="presParOf" srcId="{8DDF83B4-0FBF-4618-9CAF-6B738095F5D8}" destId="{63DCA682-893C-48F6-946B-0F40C7C7DB83}" srcOrd="0" destOrd="0" presId="urn:microsoft.com/office/officeart/2005/8/layout/hList9"/>
    <dgm:cxn modelId="{ECDF08EE-FA09-43E4-A981-533272E5DCF3}" type="presParOf" srcId="{8DDF83B4-0FBF-4618-9CAF-6B738095F5D8}" destId="{24161A13-222B-4D3A-AB24-1036AC5469B4}" srcOrd="1" destOrd="0" presId="urn:microsoft.com/office/officeart/2005/8/layout/hList9"/>
    <dgm:cxn modelId="{550AE088-CFFE-4B44-B1B1-3683E182C9F7}" type="presParOf" srcId="{91E8DEEB-52D7-4CA8-A721-0CD05B45385D}" destId="{6BBACA17-6189-4767-9E27-5F566D5B32C2}" srcOrd="7" destOrd="0" presId="urn:microsoft.com/office/officeart/2005/8/layout/hList9"/>
    <dgm:cxn modelId="{CCC13FF4-F997-4808-B0FE-D5FC54F1805E}" type="presParOf" srcId="{91E8DEEB-52D7-4CA8-A721-0CD05B45385D}" destId="{64F10DFC-7AD4-4548-8DCA-F59E26EE257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AC9A3-8DE6-484E-A3A6-079BADF98982}">
      <dsp:nvSpPr>
        <dsp:cNvPr id="0" name=""/>
        <dsp:cNvSpPr/>
      </dsp:nvSpPr>
      <dsp:spPr>
        <a:xfrm>
          <a:off x="1315770" y="1045693"/>
          <a:ext cx="2464607" cy="1643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Implementing Platform</a:t>
          </a:r>
          <a:endParaRPr lang="en-US" sz="2000" kern="1200" dirty="0"/>
        </a:p>
      </dsp:txBody>
      <dsp:txXfrm>
        <a:off x="1710107" y="1045693"/>
        <a:ext cx="2070270" cy="1643893"/>
      </dsp:txXfrm>
    </dsp:sp>
    <dsp:sp modelId="{485CAA7B-0436-4F4E-B629-E7D659988049}">
      <dsp:nvSpPr>
        <dsp:cNvPr id="0" name=""/>
        <dsp:cNvSpPr/>
      </dsp:nvSpPr>
      <dsp:spPr>
        <a:xfrm>
          <a:off x="1312" y="388464"/>
          <a:ext cx="1784753" cy="183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Technology</a:t>
          </a:r>
          <a:endParaRPr lang="en-US" sz="1900" b="1" kern="1200" dirty="0"/>
        </a:p>
      </dsp:txBody>
      <dsp:txXfrm>
        <a:off x="262683" y="657116"/>
        <a:ext cx="1262011" cy="1297168"/>
      </dsp:txXfrm>
    </dsp:sp>
    <dsp:sp modelId="{63DCA682-893C-48F6-946B-0F40C7C7DB83}">
      <dsp:nvSpPr>
        <dsp:cNvPr id="0" name=""/>
        <dsp:cNvSpPr/>
      </dsp:nvSpPr>
      <dsp:spPr>
        <a:xfrm>
          <a:off x="5565130" y="1045693"/>
          <a:ext cx="2464607" cy="1643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Reviewed Existing Content &amp; Editing</a:t>
          </a:r>
          <a:endParaRPr lang="en-US" sz="2000" kern="1200" dirty="0"/>
        </a:p>
      </dsp:txBody>
      <dsp:txXfrm>
        <a:off x="5959468" y="1045693"/>
        <a:ext cx="2070270" cy="1643893"/>
      </dsp:txXfrm>
    </dsp:sp>
    <dsp:sp modelId="{64F10DFC-7AD4-4548-8DCA-F59E26EE2576}">
      <dsp:nvSpPr>
        <dsp:cNvPr id="0" name=""/>
        <dsp:cNvSpPr/>
      </dsp:nvSpPr>
      <dsp:spPr>
        <a:xfrm>
          <a:off x="4250673" y="388464"/>
          <a:ext cx="1784753" cy="18344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Site Content</a:t>
          </a:r>
          <a:endParaRPr lang="en-US" sz="1900" b="1" kern="1200" dirty="0"/>
        </a:p>
      </dsp:txBody>
      <dsp:txXfrm>
        <a:off x="4512044" y="657116"/>
        <a:ext cx="1262011" cy="129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A6478-3AA1-4DDB-BDBC-697B902A4735}" type="datetimeFigureOut">
              <a:rPr lang="en-US" smtClean="0"/>
              <a:pPr/>
              <a:t>14-11-20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5BFA-81B1-4262-AA27-56CC3E8E6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</a:t>
            </a:r>
            <a:endParaRPr lang="en-US" baseline="0" dirty="0" smtClean="0"/>
          </a:p>
          <a:p>
            <a:r>
              <a:rPr lang="en-US" baseline="0" dirty="0" smtClean="0"/>
              <a:t>&gt; IT Committee is implementing the platform</a:t>
            </a:r>
          </a:p>
          <a:p>
            <a:r>
              <a:rPr lang="en-US" dirty="0" smtClean="0"/>
              <a:t>&gt; We have selected the DRUPAL Content Management System</a:t>
            </a:r>
          </a:p>
          <a:p>
            <a:r>
              <a:rPr lang="en-US" dirty="0" smtClean="0"/>
              <a:t>&gt; We faced a few technical delays with the design agency</a:t>
            </a:r>
          </a:p>
          <a:p>
            <a:endParaRPr lang="en-US" dirty="0" smtClean="0"/>
          </a:p>
          <a:p>
            <a:r>
              <a:rPr lang="en-US" dirty="0" smtClean="0"/>
              <a:t>Site Content</a:t>
            </a:r>
            <a:endParaRPr lang="en-US" baseline="0" dirty="0" smtClean="0"/>
          </a:p>
          <a:p>
            <a:r>
              <a:rPr lang="en-US" baseline="0" dirty="0" smtClean="0"/>
              <a:t>&gt; Post Guru </a:t>
            </a:r>
            <a:r>
              <a:rPr lang="en-US" baseline="0" dirty="0" err="1" smtClean="0"/>
              <a:t>Poornima</a:t>
            </a:r>
            <a:r>
              <a:rPr lang="en-US" baseline="0" dirty="0" smtClean="0"/>
              <a:t> meeting we launched a SathyaSai.org specific content team</a:t>
            </a:r>
          </a:p>
          <a:p>
            <a:r>
              <a:rPr lang="en-US" dirty="0" smtClean="0"/>
              <a:t>&gt; Team has reviewed and cataloged</a:t>
            </a:r>
            <a:r>
              <a:rPr lang="en-US" baseline="0" dirty="0" smtClean="0"/>
              <a:t> 1000s of pages</a:t>
            </a:r>
          </a:p>
          <a:p>
            <a:r>
              <a:rPr lang="en-US" dirty="0" smtClean="0"/>
              <a:t>&gt; Editing content and also identifying appropriate images by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5BFA-81B1-4262-AA27-56CC3E8E63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19" y="2645960"/>
            <a:ext cx="1502768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5550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4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285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3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04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16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829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88" y="4577511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795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1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8" name="Picture 17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4249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147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arvaDharma [Converted] rev 2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6904" y="548209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0670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609600"/>
            <a:ext cx="7676444" cy="1677035"/>
            <a:chOff x="0" y="2895600"/>
            <a:chExt cx="7644384" cy="1677035"/>
          </a:xfrm>
        </p:grpSpPr>
        <p:pic>
          <p:nvPicPr>
            <p:cNvPr id="7" name="Picture 6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4" y="598744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609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2728432"/>
            <a:ext cx="7676444" cy="1677035"/>
            <a:chOff x="0" y="2895600"/>
            <a:chExt cx="7644384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6" y="2720426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423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" y="609600"/>
            <a:ext cx="7690555" cy="1677035"/>
            <a:chOff x="0" y="2895600"/>
            <a:chExt cx="7644384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2186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748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609600"/>
            <a:ext cx="7676444" cy="1677035"/>
            <a:chOff x="0" y="2895600"/>
            <a:chExt cx="7644384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208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5" name="Picture 4" descr="SarvaDharma [Converted] rev 2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2964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 userDrawn="1"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05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78" y="707945"/>
            <a:ext cx="1194522" cy="1190934"/>
          </a:xfrm>
          <a:prstGeom prst="rect">
            <a:avLst/>
          </a:prstGeom>
        </p:spPr>
      </p:pic>
      <p:pic>
        <p:nvPicPr>
          <p:cNvPr id="11" name="Picture 10" descr="SarvaDharma [Converted] rev 2.psd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22" y="635029"/>
            <a:ext cx="1320988" cy="13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0147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36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xmlns:p14="http://schemas.microsoft.com/office/powerpoint/2010/main"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33709"/>
            <a:ext cx="6579510" cy="1373070"/>
          </a:xfrm>
        </p:spPr>
        <p:txBody>
          <a:bodyPr/>
          <a:lstStyle/>
          <a:p>
            <a:r>
              <a:rPr lang="en-US" dirty="0" smtClean="0"/>
              <a:t>Information Technology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94040"/>
            <a:ext cx="6618342" cy="1117687"/>
          </a:xfrm>
        </p:spPr>
        <p:txBody>
          <a:bodyPr/>
          <a:lstStyle/>
          <a:p>
            <a:r>
              <a:rPr lang="en-US" dirty="0" err="1" smtClean="0"/>
              <a:t>Sathya</a:t>
            </a:r>
            <a:r>
              <a:rPr lang="en-US" dirty="0" smtClean="0"/>
              <a:t> Sai International IT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55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of Current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 Global Training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86745"/>
            <a:ext cx="7979979" cy="29603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/>
              <a:t>What is SEO?</a:t>
            </a:r>
          </a:p>
          <a:p>
            <a:r>
              <a:rPr lang="en-US" sz="2200" dirty="0" smtClean="0"/>
              <a:t>Search Engine Optimization or “SEO” is the process of ensuring website content is optimally setup (descriptions, image names, tags, etc.)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Why does SEO matter?</a:t>
            </a:r>
          </a:p>
          <a:p>
            <a:r>
              <a:rPr lang="en-US" sz="2000" dirty="0" smtClean="0"/>
              <a:t>Search engines utilize SEO information to prioritize web search results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961697" y="5517931"/>
            <a:ext cx="6936827" cy="81980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1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IT Committee will be hosting a series of training sessions in Q1 2015 for webmasters and content producers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 of SEO Training Session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59448"/>
            <a:ext cx="8187519" cy="447336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Introduction to Search Engine Optimization (“SEO”)</a:t>
            </a:r>
          </a:p>
          <a:p>
            <a:pPr>
              <a:buFont typeface="Arial"/>
              <a:buChar char="•"/>
            </a:pPr>
            <a:r>
              <a:rPr lang="en-US" dirty="0" smtClean="0"/>
              <a:t>SEO best practices</a:t>
            </a:r>
          </a:p>
          <a:p>
            <a:pPr marL="920750" lvl="2" indent="-463550">
              <a:buFont typeface="Arial"/>
              <a:buChar char="•"/>
            </a:pPr>
            <a:r>
              <a:rPr lang="en-US" dirty="0" smtClean="0"/>
              <a:t>Determine descriptions, keywords and other SEO parameters</a:t>
            </a:r>
          </a:p>
          <a:p>
            <a:pPr marL="920750" lvl="2" indent="-463550">
              <a:buFont typeface="Arial"/>
              <a:buChar char="•"/>
            </a:pPr>
            <a:r>
              <a:rPr lang="en-US" dirty="0" smtClean="0"/>
              <a:t>Keyword density</a:t>
            </a:r>
          </a:p>
          <a:p>
            <a:pPr marL="920750" lvl="2" indent="-463550">
              <a:buFont typeface="Arial"/>
              <a:buChar char="•"/>
            </a:pPr>
            <a:r>
              <a:rPr lang="en-US" dirty="0" smtClean="0"/>
              <a:t>Naming images correctly (“Haiti Disaster Relief.jpg” </a:t>
            </a:r>
            <a:r>
              <a:rPr lang="en-US" dirty="0" err="1" smtClean="0"/>
              <a:t>vs</a:t>
            </a:r>
            <a:r>
              <a:rPr lang="en-US" dirty="0" smtClean="0"/>
              <a:t> “DSC_0123.jpg”)</a:t>
            </a:r>
          </a:p>
          <a:p>
            <a:pPr>
              <a:buFont typeface="Arial"/>
              <a:buChar char="•"/>
            </a:pPr>
            <a:r>
              <a:rPr lang="en-US" dirty="0" smtClean="0"/>
              <a:t>Tools to consider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Google Analytics &amp; Google Webmasters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Others where Google may not be an option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Video and social media are growing search engine influencers</a:t>
            </a:r>
          </a:p>
          <a:p>
            <a:pPr>
              <a:buFont typeface="Arial"/>
              <a:buChar char="•"/>
            </a:pPr>
            <a:r>
              <a:rPr lang="en-US" dirty="0" smtClean="0"/>
              <a:t>Why third-party, quality links matter</a:t>
            </a:r>
          </a:p>
          <a:p>
            <a:pPr>
              <a:buFont typeface="Arial"/>
              <a:buChar char="•"/>
            </a:pPr>
            <a:r>
              <a:rPr lang="en-US" dirty="0" smtClean="0"/>
              <a:t>Quick SEO Checklist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Detailed Catalog of Existing Sathya Sai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7933706" cy="4214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many Sathya Sai Websites, some are regularly updated and confirm to guidelines … while others need to</a:t>
            </a:r>
          </a:p>
          <a:p>
            <a:endParaRPr lang="en-US" dirty="0" smtClean="0"/>
          </a:p>
          <a:p>
            <a:r>
              <a:rPr lang="en-US" dirty="0" smtClean="0"/>
              <a:t>Please submit list of </a:t>
            </a:r>
            <a:r>
              <a:rPr lang="en-US" b="1" u="sng" dirty="0" smtClean="0"/>
              <a:t>ALL</a:t>
            </a:r>
            <a:r>
              <a:rPr lang="en-US" dirty="0" smtClean="0"/>
              <a:t> existing Sathya Sai Websites in your Zone by December 31, 2014</a:t>
            </a:r>
          </a:p>
          <a:p>
            <a:pPr lvl="1"/>
            <a:r>
              <a:rPr lang="en-US" dirty="0" smtClean="0"/>
              <a:t>Should include zonal, country, regional, city, etc.</a:t>
            </a:r>
          </a:p>
          <a:p>
            <a:pPr lvl="1"/>
            <a:r>
              <a:rPr lang="en-US" dirty="0" smtClean="0"/>
              <a:t>Please note those as official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Send to: </a:t>
            </a:r>
            <a:r>
              <a:rPr lang="en-US" dirty="0" err="1" smtClean="0"/>
              <a:t>Venkat</a:t>
            </a:r>
            <a:r>
              <a:rPr lang="en-US" dirty="0" smtClean="0"/>
              <a:t> Sadanand via saiwork@gmail.com</a:t>
            </a:r>
          </a:p>
          <a:p>
            <a:endParaRPr lang="en-US" dirty="0" smtClean="0"/>
          </a:p>
          <a:p>
            <a:r>
              <a:rPr lang="en-US" dirty="0" smtClean="0"/>
              <a:t>This list will also be used to invite webmasters and content producers to the SEO training session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38"/>
            <a:ext cx="9144000" cy="62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4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ilippine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12"/>
            <a:ext cx="9144000" cy="60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01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99"/>
            <a:ext cx="9144000" cy="61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11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639" y="2721567"/>
            <a:ext cx="6889150" cy="14096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Jai </a:t>
            </a:r>
            <a:r>
              <a:rPr lang="en-US" sz="6000" dirty="0" err="1" smtClean="0"/>
              <a:t>Sai</a:t>
            </a:r>
            <a:r>
              <a:rPr lang="en-US" sz="6000" dirty="0" smtClean="0"/>
              <a:t> Ram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25550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718" y="2820681"/>
            <a:ext cx="4534504" cy="3599316"/>
          </a:xfrm>
        </p:spPr>
        <p:txBody>
          <a:bodyPr>
            <a:normAutofit/>
          </a:bodyPr>
          <a:lstStyle/>
          <a:p>
            <a:r>
              <a:rPr lang="en-US" dirty="0" err="1" smtClean="0"/>
              <a:t>Nilesh</a:t>
            </a:r>
            <a:r>
              <a:rPr lang="en-US" dirty="0" smtClean="0"/>
              <a:t> Patel</a:t>
            </a:r>
          </a:p>
          <a:p>
            <a:r>
              <a:rPr lang="en-US" dirty="0" err="1" smtClean="0"/>
              <a:t>Venkatakrishnan</a:t>
            </a:r>
            <a:r>
              <a:rPr lang="en-US" dirty="0" smtClean="0"/>
              <a:t> </a:t>
            </a:r>
            <a:r>
              <a:rPr lang="en-US" dirty="0" err="1" smtClean="0"/>
              <a:t>Srinivasan</a:t>
            </a:r>
            <a:endParaRPr lang="en-US" dirty="0" smtClean="0"/>
          </a:p>
          <a:p>
            <a:r>
              <a:rPr lang="en-US" dirty="0" smtClean="0"/>
              <a:t>Adriano </a:t>
            </a:r>
            <a:r>
              <a:rPr lang="en-US" dirty="0" err="1" smtClean="0"/>
              <a:t>Bratovic</a:t>
            </a:r>
            <a:endParaRPr lang="en-US" dirty="0" smtClean="0"/>
          </a:p>
          <a:p>
            <a:r>
              <a:rPr lang="en-US" dirty="0" smtClean="0"/>
              <a:t>Tomas </a:t>
            </a:r>
            <a:r>
              <a:rPr lang="en-US" dirty="0" err="1" smtClean="0"/>
              <a:t>Bures</a:t>
            </a:r>
            <a:endParaRPr lang="en-US" dirty="0" smtClean="0"/>
          </a:p>
          <a:p>
            <a:r>
              <a:rPr lang="en-US" dirty="0" err="1" smtClean="0"/>
              <a:t>Amrit</a:t>
            </a:r>
            <a:r>
              <a:rPr lang="en-US" dirty="0" smtClean="0"/>
              <a:t> </a:t>
            </a:r>
            <a:r>
              <a:rPr lang="en-US" dirty="0" err="1" smtClean="0"/>
              <a:t>Kirpalani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Gries</a:t>
            </a:r>
            <a:endParaRPr lang="en-US" dirty="0" smtClean="0"/>
          </a:p>
          <a:p>
            <a:r>
              <a:rPr lang="en-US" dirty="0" err="1" smtClean="0"/>
              <a:t>Venkatraman</a:t>
            </a:r>
            <a:r>
              <a:rPr lang="en-US" dirty="0" smtClean="0"/>
              <a:t> </a:t>
            </a:r>
            <a:r>
              <a:rPr lang="en-US" dirty="0"/>
              <a:t>Sadanand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00" y="2195285"/>
            <a:ext cx="2086429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21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Committee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75935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65779"/>
            <a:ext cx="6887389" cy="3820507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New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</a:rPr>
              <a:t>SathyaSai.org</a:t>
            </a:r>
            <a:endParaRPr lang="en-US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dirty="0" smtClean="0"/>
              <a:t>Current Status &amp; Roadmap</a:t>
            </a:r>
          </a:p>
          <a:p>
            <a:pPr lvl="1"/>
            <a:r>
              <a:rPr lang="en-US" dirty="0" smtClean="0"/>
              <a:t>Key Features &amp; Functionality</a:t>
            </a:r>
          </a:p>
          <a:p>
            <a:pPr lvl="1"/>
            <a:r>
              <a:rPr lang="en-US" dirty="0" smtClean="0"/>
              <a:t>Quick Demo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Global SEO Training Session</a:t>
            </a:r>
          </a:p>
          <a:p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Update on Other IT Initiatives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- New </a:t>
            </a:r>
            <a:r>
              <a:rPr lang="en-US" dirty="0" err="1" smtClean="0"/>
              <a:t>SathyaSai.org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0673" y="2228770"/>
          <a:ext cx="8031051" cy="307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rot="5400000">
            <a:off x="4513997" y="4862015"/>
            <a:ext cx="39919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SathyaSai.Org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Planned Timeline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1536" y="207730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71536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9935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8334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6733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5132" y="209018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05132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63531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21930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80328" y="248562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Q4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884371" y="2457907"/>
            <a:ext cx="5146538" cy="69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26771" y="2863785"/>
            <a:ext cx="8804138" cy="3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>
            <a:off x="7526355" y="5430979"/>
            <a:ext cx="329291" cy="283428"/>
          </a:xfrm>
          <a:prstGeom prst="triangle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381" y="3105979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381" y="3687229"/>
            <a:ext cx="28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Review &amp; Editing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381" y="4268479"/>
            <a:ext cx="286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Implementation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381" y="4849729"/>
            <a:ext cx="300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Testing &amp; Optimization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381" y="5430979"/>
            <a:ext cx="251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Beta version Launched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2381" y="6012228"/>
            <a:ext cx="313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Expanded Content Launched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381" y="245103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AREA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4053385" y="3179928"/>
            <a:ext cx="1214651" cy="2456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18413" y="3687229"/>
            <a:ext cx="1667322" cy="24338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Core Content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13278" y="4268479"/>
            <a:ext cx="2383809" cy="22746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78389" y="4849729"/>
            <a:ext cx="618698" cy="24111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8084784" y="6012228"/>
            <a:ext cx="329291" cy="283428"/>
          </a:xfrm>
          <a:prstGeom prst="triangle">
            <a:avLst/>
          </a:prstGeom>
          <a:solidFill>
            <a:schemeClr val="tx1">
              <a:lumMod val="5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814699" y="5430979"/>
            <a:ext cx="1175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Maha</a:t>
            </a:r>
            <a:r>
              <a:rPr lang="en-US" sz="1200" dirty="0" smtClean="0"/>
              <a:t> Samadhi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8346212" y="5916692"/>
            <a:ext cx="85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Guru </a:t>
            </a:r>
            <a:r>
              <a:rPr lang="en-US" sz="1200" dirty="0" err="1" smtClean="0"/>
              <a:t>Poornima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225659" y="6594149"/>
            <a:ext cx="579069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Today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68364" y="3689503"/>
            <a:ext cx="903766" cy="24454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Expanded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68364" y="4264991"/>
            <a:ext cx="903766" cy="24454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Expanded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 for experts</a:t>
            </a:r>
          </a:p>
          <a:p>
            <a:pPr lvl="1"/>
            <a:r>
              <a:rPr lang="en-US" dirty="0" smtClean="0"/>
              <a:t>Web development with experience in Drupal</a:t>
            </a:r>
          </a:p>
          <a:p>
            <a:pPr lvl="1"/>
            <a:r>
              <a:rPr lang="en-US" dirty="0" smtClean="0"/>
              <a:t>Graphics design</a:t>
            </a:r>
          </a:p>
          <a:p>
            <a:pPr lvl="1"/>
            <a:r>
              <a:rPr lang="en-US" dirty="0" smtClean="0"/>
              <a:t>Content editors</a:t>
            </a:r>
          </a:p>
          <a:p>
            <a:pPr lvl="1"/>
            <a:r>
              <a:rPr lang="en-US" dirty="0" smtClean="0"/>
              <a:t>Content management</a:t>
            </a:r>
          </a:p>
          <a:p>
            <a:pPr lvl="1"/>
            <a:r>
              <a:rPr lang="en-US" dirty="0" smtClean="0"/>
              <a:t>Search Engine Optimization</a:t>
            </a:r>
          </a:p>
        </p:txBody>
      </p:sp>
    </p:spTree>
    <p:extLst>
      <p:ext uri="{BB962C8B-B14F-4D97-AF65-F5344CB8AC3E}">
        <p14:creationId xmlns:p14="http://schemas.microsoft.com/office/powerpoint/2010/main" val="16305563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67"/>
            <a:ext cx="9144000" cy="62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136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cuments.tif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67"/>
            <a:ext cx="9144000" cy="62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66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Features and Functionality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5205" y="2052098"/>
            <a:ext cx="2725792" cy="475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187355" y="1978925"/>
            <a:ext cx="1842448" cy="34119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73021" y="1994848"/>
            <a:ext cx="379862" cy="34119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5438" y="2336040"/>
            <a:ext cx="2959290" cy="63917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5438" y="2952464"/>
            <a:ext cx="2959290" cy="32299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5438" y="3295933"/>
            <a:ext cx="1890215" cy="124877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397457" y="3284560"/>
            <a:ext cx="1123666" cy="124877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25438" y="4562900"/>
            <a:ext cx="2959290" cy="63917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25438" y="5356745"/>
            <a:ext cx="2959290" cy="104405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25438" y="6414448"/>
            <a:ext cx="2959290" cy="44355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34873" y="2000250"/>
            <a:ext cx="246228" cy="271392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3466674" y="2023850"/>
            <a:ext cx="295701" cy="243100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82397" y="2465696"/>
            <a:ext cx="322997" cy="341194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23340" y="2970664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223340" y="3761239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3547565" y="3789814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23340" y="4742314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223340" y="5751964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32865" y="6494914"/>
            <a:ext cx="277505" cy="263856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57675" y="2038350"/>
            <a:ext cx="107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295775" y="2438400"/>
            <a:ext cx="4497009" cy="169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325773" y="2552700"/>
            <a:ext cx="3463216" cy="307777"/>
            <a:chOff x="4325773" y="2552700"/>
            <a:chExt cx="3463216" cy="307777"/>
          </a:xfrm>
        </p:grpSpPr>
        <p:sp>
          <p:nvSpPr>
            <p:cNvPr id="28" name="Rounded Rectangle 27"/>
            <p:cNvSpPr/>
            <p:nvPr/>
          </p:nvSpPr>
          <p:spPr>
            <a:xfrm>
              <a:off x="4325773" y="2581275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29150" y="2552700"/>
              <a:ext cx="3159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Large, user-friendly navigation menu</a:t>
              </a:r>
              <a:endParaRPr lang="en-US" sz="14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35298" y="3026569"/>
            <a:ext cx="3079714" cy="307777"/>
            <a:chOff x="4335298" y="3000375"/>
            <a:chExt cx="3079714" cy="307777"/>
          </a:xfrm>
        </p:grpSpPr>
        <p:sp>
          <p:nvSpPr>
            <p:cNvPr id="30" name="Rounded Rectangle 29"/>
            <p:cNvSpPr/>
            <p:nvPr/>
          </p:nvSpPr>
          <p:spPr>
            <a:xfrm>
              <a:off x="4335298" y="3028950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8675" y="3000375"/>
              <a:ext cx="2776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Powerful content search options</a:t>
              </a:r>
              <a:endParaRPr lang="en-US" sz="14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44823" y="3500438"/>
            <a:ext cx="4373337" cy="307777"/>
            <a:chOff x="4344823" y="3457575"/>
            <a:chExt cx="4373337" cy="307777"/>
          </a:xfrm>
        </p:grpSpPr>
        <p:sp>
          <p:nvSpPr>
            <p:cNvPr id="32" name="Rounded Rectangle 31"/>
            <p:cNvSpPr/>
            <p:nvPr/>
          </p:nvSpPr>
          <p:spPr>
            <a:xfrm>
              <a:off x="4344823" y="3486150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8200" y="3457575"/>
              <a:ext cx="4069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Rotating graphic summarizing Swami’s teachings</a:t>
              </a: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54348" y="3974307"/>
            <a:ext cx="2097458" cy="307777"/>
            <a:chOff x="4354348" y="3848100"/>
            <a:chExt cx="2097458" cy="307777"/>
          </a:xfrm>
        </p:grpSpPr>
        <p:sp>
          <p:nvSpPr>
            <p:cNvPr id="34" name="Rounded Rectangle 33"/>
            <p:cNvSpPr/>
            <p:nvPr/>
          </p:nvSpPr>
          <p:spPr>
            <a:xfrm>
              <a:off x="4354348" y="3876675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57725" y="3848100"/>
              <a:ext cx="1794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Thought for the Day</a:t>
              </a:r>
              <a:endParaRPr lang="en-US" sz="1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44823" y="4448176"/>
            <a:ext cx="4299984" cy="307777"/>
            <a:chOff x="4344823" y="4295775"/>
            <a:chExt cx="4299984" cy="307777"/>
          </a:xfrm>
        </p:grpSpPr>
        <p:sp>
          <p:nvSpPr>
            <p:cNvPr id="36" name="Rounded Rectangle 35"/>
            <p:cNvSpPr/>
            <p:nvPr/>
          </p:nvSpPr>
          <p:spPr>
            <a:xfrm>
              <a:off x="4344823" y="4324350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48200" y="4295775"/>
              <a:ext cx="3996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event and activity summaries / reports</a:t>
              </a:r>
              <a:endParaRPr lang="en-US" sz="14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54348" y="4922045"/>
            <a:ext cx="3601075" cy="307777"/>
            <a:chOff x="4354348" y="4714875"/>
            <a:chExt cx="3601075" cy="307777"/>
          </a:xfrm>
        </p:grpSpPr>
        <p:sp>
          <p:nvSpPr>
            <p:cNvPr id="38" name="Rounded Rectangle 37"/>
            <p:cNvSpPr/>
            <p:nvPr/>
          </p:nvSpPr>
          <p:spPr>
            <a:xfrm>
              <a:off x="4354348" y="4743450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</a:t>
              </a:r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57725" y="4714875"/>
              <a:ext cx="3297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Organisational</a:t>
              </a:r>
              <a:r>
                <a:rPr lang="en-US" sz="1400" dirty="0" smtClean="0"/>
                <a:t> news &amp; announcements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63873" y="5395914"/>
            <a:ext cx="4532420" cy="307777"/>
            <a:chOff x="4363873" y="5124450"/>
            <a:chExt cx="4532420" cy="307777"/>
          </a:xfrm>
        </p:grpSpPr>
        <p:sp>
          <p:nvSpPr>
            <p:cNvPr id="40" name="Rounded Rectangle 39"/>
            <p:cNvSpPr/>
            <p:nvPr/>
          </p:nvSpPr>
          <p:spPr>
            <a:xfrm>
              <a:off x="4363873" y="5153025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</a:t>
              </a:r>
              <a:endParaRPr lang="en-US" sz="16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67250" y="5124450"/>
              <a:ext cx="4229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Links to multi-media content (video, photos, etc.)</a:t>
              </a:r>
              <a:endParaRPr lang="en-US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82923" y="5869783"/>
            <a:ext cx="3948927" cy="307777"/>
            <a:chOff x="4382923" y="5591175"/>
            <a:chExt cx="3948927" cy="307777"/>
          </a:xfrm>
        </p:grpSpPr>
        <p:sp>
          <p:nvSpPr>
            <p:cNvPr id="42" name="Rounded Rectangle 41"/>
            <p:cNvSpPr/>
            <p:nvPr/>
          </p:nvSpPr>
          <p:spPr>
            <a:xfrm>
              <a:off x="4382923" y="5619750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H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86300" y="5591175"/>
              <a:ext cx="3645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Easily find a center anywhere in the world</a:t>
              </a:r>
              <a:endParaRPr lang="en-US" sz="14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73398" y="6343650"/>
            <a:ext cx="3676416" cy="307777"/>
            <a:chOff x="4373398" y="6019800"/>
            <a:chExt cx="3676416" cy="307777"/>
          </a:xfrm>
        </p:grpSpPr>
        <p:sp>
          <p:nvSpPr>
            <p:cNvPr id="44" name="Rounded Rectangle 43"/>
            <p:cNvSpPr/>
            <p:nvPr/>
          </p:nvSpPr>
          <p:spPr>
            <a:xfrm>
              <a:off x="4373398" y="6048375"/>
              <a:ext cx="246228" cy="271392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76775" y="6019800"/>
              <a:ext cx="3373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Quick links to official </a:t>
              </a:r>
              <a:r>
                <a:rPr lang="en-US" sz="1400" dirty="0" err="1" smtClean="0"/>
                <a:t>Organisation</a:t>
              </a:r>
              <a:r>
                <a:rPr lang="en-US" sz="1400" dirty="0" smtClean="0"/>
                <a:t> sites</a:t>
              </a:r>
              <a:endParaRPr lang="en-US" sz="1400" dirty="0"/>
            </a:p>
          </p:txBody>
        </p:sp>
      </p:grp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SaiPresentationOrange4x3 ALT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75469539-B3B1-4C60-9789-5D0ADB9D1AA3}" vid="{2824B3B7-00D4-4FD1-9C9D-27F02536B4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SaiPresentationOrange4x3 ALT.potx</Template>
  <TotalTime>1741</TotalTime>
  <Words>512</Words>
  <Application>Microsoft Macintosh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SaiPresentationOrange4x3 ALT</vt:lpstr>
      <vt:lpstr>Information Technology Update</vt:lpstr>
      <vt:lpstr>IT Team</vt:lpstr>
      <vt:lpstr>Progress Report</vt:lpstr>
      <vt:lpstr>Current Status - New SathyaSai.org</vt:lpstr>
      <vt:lpstr>New SathyaSai.Org  Planned Timeline</vt:lpstr>
      <vt:lpstr>Appeal</vt:lpstr>
      <vt:lpstr>PowerPoint Presentation</vt:lpstr>
      <vt:lpstr>PowerPoint Presentation</vt:lpstr>
      <vt:lpstr>Key Features and Functionality</vt:lpstr>
      <vt:lpstr>Demo of Current Site</vt:lpstr>
      <vt:lpstr>SEO Global Training Session</vt:lpstr>
      <vt:lpstr>Preview of SEO Training Session Topics</vt:lpstr>
      <vt:lpstr>Creating Detailed Catalog of Existing Sathya Sai Websites</vt:lpstr>
      <vt:lpstr>PowerPoint Presentation</vt:lpstr>
      <vt:lpstr>PowerPoint Presentation</vt:lpstr>
      <vt:lpstr>PowerPoint Presentation</vt:lpstr>
      <vt:lpstr>Jai Sai 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Pravin Wagh</dc:creator>
  <cp:lastModifiedBy>V Sadanand</cp:lastModifiedBy>
  <cp:revision>71</cp:revision>
  <dcterms:created xsi:type="dcterms:W3CDTF">2014-06-08T17:09:16Z</dcterms:created>
  <dcterms:modified xsi:type="dcterms:W3CDTF">2014-11-20T07:53:24Z</dcterms:modified>
</cp:coreProperties>
</file>