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5" r:id="rId3"/>
    <p:sldId id="268" r:id="rId4"/>
    <p:sldId id="265" r:id="rId5"/>
    <p:sldId id="262" r:id="rId6"/>
    <p:sldId id="263" r:id="rId7"/>
    <p:sldId id="269" r:id="rId8"/>
    <p:sldId id="27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ED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286" autoAdjust="0"/>
  </p:normalViewPr>
  <p:slideViewPr>
    <p:cSldViewPr snapToGrid="0">
      <p:cViewPr varScale="1">
        <p:scale>
          <a:sx n="123" d="100"/>
          <a:sy n="123" d="100"/>
        </p:scale>
        <p:origin x="12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3A5E02-72DC-4598-BD95-40DDFC484DD2}" type="doc">
      <dgm:prSet loTypeId="urn:microsoft.com/office/officeart/2005/8/layout/cycle7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DEAFD1E-360F-4686-8A50-62DCE712EAFF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2400" b="1" dirty="0"/>
            <a:t>Media Coordinators</a:t>
          </a:r>
        </a:p>
      </dgm:t>
    </dgm:pt>
    <dgm:pt modelId="{2C973800-8C5D-4E88-8395-52CBFC004D18}" type="parTrans" cxnId="{A735290D-5768-4599-8F01-5AADA4DE161F}">
      <dgm:prSet/>
      <dgm:spPr/>
      <dgm:t>
        <a:bodyPr/>
        <a:lstStyle/>
        <a:p>
          <a:endParaRPr lang="en-US"/>
        </a:p>
      </dgm:t>
    </dgm:pt>
    <dgm:pt modelId="{2A9674D4-A567-4093-9CA9-CFB5D5ACCDC6}" type="sibTrans" cxnId="{A735290D-5768-4599-8F01-5AADA4DE161F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25AB89DF-90F0-408C-82E3-DC8977F92A00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2000" b="1" dirty="0"/>
            <a:t>Zone Chair</a:t>
          </a:r>
        </a:p>
        <a:p>
          <a:r>
            <a:rPr lang="en-US" sz="2000" b="1" dirty="0"/>
            <a:t>Central Coordinator</a:t>
          </a:r>
        </a:p>
        <a:p>
          <a:r>
            <a:rPr lang="en-US" sz="2000" b="1" dirty="0"/>
            <a:t>National Council President</a:t>
          </a:r>
        </a:p>
      </dgm:t>
    </dgm:pt>
    <dgm:pt modelId="{3378659E-6185-425F-8709-E889FD7D4630}" type="parTrans" cxnId="{D6FF4EFD-2550-4E15-84A5-BC776EE99289}">
      <dgm:prSet/>
      <dgm:spPr/>
      <dgm:t>
        <a:bodyPr/>
        <a:lstStyle/>
        <a:p>
          <a:endParaRPr lang="en-US"/>
        </a:p>
      </dgm:t>
    </dgm:pt>
    <dgm:pt modelId="{C9D130BA-50B2-4681-BB31-6CFA51B0F877}" type="sibTrans" cxnId="{D6FF4EFD-2550-4E15-84A5-BC776EE99289}">
      <dgm:prSet/>
      <dgm:spPr>
        <a:solidFill>
          <a:srgbClr val="7030A0"/>
        </a:solidFill>
      </dgm:spPr>
      <dgm:t>
        <a:bodyPr/>
        <a:lstStyle/>
        <a:p>
          <a:endParaRPr lang="en-US"/>
        </a:p>
      </dgm:t>
    </dgm:pt>
    <dgm:pt modelId="{0FF261F2-E68E-4846-A728-0CC4D4CE4AA8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2400" b="1" dirty="0"/>
            <a:t>MediaTeam@sssio.org </a:t>
          </a:r>
        </a:p>
      </dgm:t>
    </dgm:pt>
    <dgm:pt modelId="{5BEFE39B-A8C9-42C2-8DCC-2B33714D957C}" type="parTrans" cxnId="{3C6010A0-1B3E-4E8B-B8E0-EBD160230540}">
      <dgm:prSet/>
      <dgm:spPr/>
      <dgm:t>
        <a:bodyPr/>
        <a:lstStyle/>
        <a:p>
          <a:endParaRPr lang="en-US"/>
        </a:p>
      </dgm:t>
    </dgm:pt>
    <dgm:pt modelId="{86E4D486-4E7E-447E-A367-6AF24AA5FE5E}" type="sibTrans" cxnId="{3C6010A0-1B3E-4E8B-B8E0-EBD160230540}">
      <dgm:prSet/>
      <dgm:spPr>
        <a:solidFill>
          <a:srgbClr val="FF0000"/>
        </a:solidFill>
      </dgm:spPr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59CC5311-4CCD-46DF-986C-6E64B5393C59}" type="pres">
      <dgm:prSet presAssocID="{0B3A5E02-72DC-4598-BD95-40DDFC484DD2}" presName="Name0" presStyleCnt="0">
        <dgm:presLayoutVars>
          <dgm:dir/>
          <dgm:resizeHandles val="exact"/>
        </dgm:presLayoutVars>
      </dgm:prSet>
      <dgm:spPr/>
    </dgm:pt>
    <dgm:pt modelId="{10CCC07A-AEA4-45A0-ACD3-29D83B192BEA}" type="pres">
      <dgm:prSet presAssocID="{BDEAFD1E-360F-4686-8A50-62DCE712EAFF}" presName="node" presStyleLbl="node1" presStyleIdx="0" presStyleCnt="3" custRadScaleRad="97343" custRadScaleInc="-4070">
        <dgm:presLayoutVars>
          <dgm:bulletEnabled val="1"/>
        </dgm:presLayoutVars>
      </dgm:prSet>
      <dgm:spPr/>
    </dgm:pt>
    <dgm:pt modelId="{EF49B9AF-9DE1-4CCC-BA7F-7F5AA33DDA6D}" type="pres">
      <dgm:prSet presAssocID="{2A9674D4-A567-4093-9CA9-CFB5D5ACCDC6}" presName="sibTrans" presStyleLbl="sibTrans2D1" presStyleIdx="0" presStyleCnt="3" custScaleX="128794" custLinFactNeighborX="-7351" custLinFactNeighborY="14958"/>
      <dgm:spPr/>
    </dgm:pt>
    <dgm:pt modelId="{5AF2D6D8-24A3-44F1-8629-55B8AADE3E55}" type="pres">
      <dgm:prSet presAssocID="{2A9674D4-A567-4093-9CA9-CFB5D5ACCDC6}" presName="connectorText" presStyleLbl="sibTrans2D1" presStyleIdx="0" presStyleCnt="3"/>
      <dgm:spPr/>
    </dgm:pt>
    <dgm:pt modelId="{C9373D5E-97BC-438C-8F6D-C73ED2F306B8}" type="pres">
      <dgm:prSet presAssocID="{25AB89DF-90F0-408C-82E3-DC8977F92A00}" presName="node" presStyleLbl="node1" presStyleIdx="1" presStyleCnt="3" custScaleX="140198" custRadScaleRad="119310" custRadScaleInc="-8302">
        <dgm:presLayoutVars>
          <dgm:bulletEnabled val="1"/>
        </dgm:presLayoutVars>
      </dgm:prSet>
      <dgm:spPr/>
    </dgm:pt>
    <dgm:pt modelId="{EC12D016-17C1-4E38-AB4C-51E6C6F027C8}" type="pres">
      <dgm:prSet presAssocID="{C9D130BA-50B2-4681-BB31-6CFA51B0F877}" presName="sibTrans" presStyleLbl="sibTrans2D1" presStyleIdx="1" presStyleCnt="3"/>
      <dgm:spPr/>
    </dgm:pt>
    <dgm:pt modelId="{9B0D7FA9-5C11-449A-A864-2D30F4FB76A0}" type="pres">
      <dgm:prSet presAssocID="{C9D130BA-50B2-4681-BB31-6CFA51B0F877}" presName="connectorText" presStyleLbl="sibTrans2D1" presStyleIdx="1" presStyleCnt="3"/>
      <dgm:spPr/>
    </dgm:pt>
    <dgm:pt modelId="{6A8F94A6-DE8C-4575-B5FC-0E3BA51A49CF}" type="pres">
      <dgm:prSet presAssocID="{0FF261F2-E68E-4846-A728-0CC4D4CE4AA8}" presName="node" presStyleLbl="node1" presStyleIdx="2" presStyleCnt="3" custScaleX="139565" custRadScaleRad="125714" custRadScaleInc="11318">
        <dgm:presLayoutVars>
          <dgm:bulletEnabled val="1"/>
        </dgm:presLayoutVars>
      </dgm:prSet>
      <dgm:spPr/>
    </dgm:pt>
    <dgm:pt modelId="{45938A2D-8C27-4F93-8FF3-140885900B05}" type="pres">
      <dgm:prSet presAssocID="{86E4D486-4E7E-447E-A367-6AF24AA5FE5E}" presName="sibTrans" presStyleLbl="sibTrans2D1" presStyleIdx="2" presStyleCnt="3" custScaleX="126961"/>
      <dgm:spPr/>
    </dgm:pt>
    <dgm:pt modelId="{5667FD3D-BBFC-4030-9EE9-62A77FAC07AC}" type="pres">
      <dgm:prSet presAssocID="{86E4D486-4E7E-447E-A367-6AF24AA5FE5E}" presName="connectorText" presStyleLbl="sibTrans2D1" presStyleIdx="2" presStyleCnt="3"/>
      <dgm:spPr/>
    </dgm:pt>
  </dgm:ptLst>
  <dgm:cxnLst>
    <dgm:cxn modelId="{7606B05F-E2F7-4920-86D1-EB1D4264DEB9}" type="presOf" srcId="{0B3A5E02-72DC-4598-BD95-40DDFC484DD2}" destId="{59CC5311-4CCD-46DF-986C-6E64B5393C59}" srcOrd="0" destOrd="0" presId="urn:microsoft.com/office/officeart/2005/8/layout/cycle7"/>
    <dgm:cxn modelId="{736B9D68-1A32-4B99-BA95-42DF3535852A}" type="presOf" srcId="{86E4D486-4E7E-447E-A367-6AF24AA5FE5E}" destId="{5667FD3D-BBFC-4030-9EE9-62A77FAC07AC}" srcOrd="1" destOrd="0" presId="urn:microsoft.com/office/officeart/2005/8/layout/cycle7"/>
    <dgm:cxn modelId="{F1B1A4AE-272D-42B4-8905-A7F13A763A3E}" type="presOf" srcId="{0FF261F2-E68E-4846-A728-0CC4D4CE4AA8}" destId="{6A8F94A6-DE8C-4575-B5FC-0E3BA51A49CF}" srcOrd="0" destOrd="0" presId="urn:microsoft.com/office/officeart/2005/8/layout/cycle7"/>
    <dgm:cxn modelId="{4F41B8C3-B008-42E6-867F-E4554AC97525}" type="presOf" srcId="{C9D130BA-50B2-4681-BB31-6CFA51B0F877}" destId="{9B0D7FA9-5C11-449A-A864-2D30F4FB76A0}" srcOrd="1" destOrd="0" presId="urn:microsoft.com/office/officeart/2005/8/layout/cycle7"/>
    <dgm:cxn modelId="{4DE1FC42-92EB-4539-B685-0E93FD769F03}" type="presOf" srcId="{BDEAFD1E-360F-4686-8A50-62DCE712EAFF}" destId="{10CCC07A-AEA4-45A0-ACD3-29D83B192BEA}" srcOrd="0" destOrd="0" presId="urn:microsoft.com/office/officeart/2005/8/layout/cycle7"/>
    <dgm:cxn modelId="{A735290D-5768-4599-8F01-5AADA4DE161F}" srcId="{0B3A5E02-72DC-4598-BD95-40DDFC484DD2}" destId="{BDEAFD1E-360F-4686-8A50-62DCE712EAFF}" srcOrd="0" destOrd="0" parTransId="{2C973800-8C5D-4E88-8395-52CBFC004D18}" sibTransId="{2A9674D4-A567-4093-9CA9-CFB5D5ACCDC6}"/>
    <dgm:cxn modelId="{3872BBAC-4CFE-415F-9CF6-8FACE95344AE}" type="presOf" srcId="{86E4D486-4E7E-447E-A367-6AF24AA5FE5E}" destId="{45938A2D-8C27-4F93-8FF3-140885900B05}" srcOrd="0" destOrd="0" presId="urn:microsoft.com/office/officeart/2005/8/layout/cycle7"/>
    <dgm:cxn modelId="{EBFFEFFA-B587-44C4-A40A-0BCB933AAD95}" type="presOf" srcId="{2A9674D4-A567-4093-9CA9-CFB5D5ACCDC6}" destId="{EF49B9AF-9DE1-4CCC-BA7F-7F5AA33DDA6D}" srcOrd="0" destOrd="0" presId="urn:microsoft.com/office/officeart/2005/8/layout/cycle7"/>
    <dgm:cxn modelId="{22BF2AF5-D64B-4863-9666-0C4782818B9F}" type="presOf" srcId="{25AB89DF-90F0-408C-82E3-DC8977F92A00}" destId="{C9373D5E-97BC-438C-8F6D-C73ED2F306B8}" srcOrd="0" destOrd="0" presId="urn:microsoft.com/office/officeart/2005/8/layout/cycle7"/>
    <dgm:cxn modelId="{3C6010A0-1B3E-4E8B-B8E0-EBD160230540}" srcId="{0B3A5E02-72DC-4598-BD95-40DDFC484DD2}" destId="{0FF261F2-E68E-4846-A728-0CC4D4CE4AA8}" srcOrd="2" destOrd="0" parTransId="{5BEFE39B-A8C9-42C2-8DCC-2B33714D957C}" sibTransId="{86E4D486-4E7E-447E-A367-6AF24AA5FE5E}"/>
    <dgm:cxn modelId="{D6FF4EFD-2550-4E15-84A5-BC776EE99289}" srcId="{0B3A5E02-72DC-4598-BD95-40DDFC484DD2}" destId="{25AB89DF-90F0-408C-82E3-DC8977F92A00}" srcOrd="1" destOrd="0" parTransId="{3378659E-6185-425F-8709-E889FD7D4630}" sibTransId="{C9D130BA-50B2-4681-BB31-6CFA51B0F877}"/>
    <dgm:cxn modelId="{C4249FC3-A68A-45A2-9424-E9B4AA49D5B0}" type="presOf" srcId="{2A9674D4-A567-4093-9CA9-CFB5D5ACCDC6}" destId="{5AF2D6D8-24A3-44F1-8629-55B8AADE3E55}" srcOrd="1" destOrd="0" presId="urn:microsoft.com/office/officeart/2005/8/layout/cycle7"/>
    <dgm:cxn modelId="{E2658ABF-6CDE-4DE7-859A-0CC32EC2933D}" type="presOf" srcId="{C9D130BA-50B2-4681-BB31-6CFA51B0F877}" destId="{EC12D016-17C1-4E38-AB4C-51E6C6F027C8}" srcOrd="0" destOrd="0" presId="urn:microsoft.com/office/officeart/2005/8/layout/cycle7"/>
    <dgm:cxn modelId="{7E12A53C-FD28-43D8-8B9D-AE88436D8000}" type="presParOf" srcId="{59CC5311-4CCD-46DF-986C-6E64B5393C59}" destId="{10CCC07A-AEA4-45A0-ACD3-29D83B192BEA}" srcOrd="0" destOrd="0" presId="urn:microsoft.com/office/officeart/2005/8/layout/cycle7"/>
    <dgm:cxn modelId="{137FCD0D-D7D8-4BFD-BF39-9BAC2C79B1AD}" type="presParOf" srcId="{59CC5311-4CCD-46DF-986C-6E64B5393C59}" destId="{EF49B9AF-9DE1-4CCC-BA7F-7F5AA33DDA6D}" srcOrd="1" destOrd="0" presId="urn:microsoft.com/office/officeart/2005/8/layout/cycle7"/>
    <dgm:cxn modelId="{87ABE837-CCB5-4DED-B44D-44401709699E}" type="presParOf" srcId="{EF49B9AF-9DE1-4CCC-BA7F-7F5AA33DDA6D}" destId="{5AF2D6D8-24A3-44F1-8629-55B8AADE3E55}" srcOrd="0" destOrd="0" presId="urn:microsoft.com/office/officeart/2005/8/layout/cycle7"/>
    <dgm:cxn modelId="{931A1734-25BA-4B13-9AC9-F263046FE672}" type="presParOf" srcId="{59CC5311-4CCD-46DF-986C-6E64B5393C59}" destId="{C9373D5E-97BC-438C-8F6D-C73ED2F306B8}" srcOrd="2" destOrd="0" presId="urn:microsoft.com/office/officeart/2005/8/layout/cycle7"/>
    <dgm:cxn modelId="{08C80ED7-495E-4927-BEFC-23A7D6EA0D38}" type="presParOf" srcId="{59CC5311-4CCD-46DF-986C-6E64B5393C59}" destId="{EC12D016-17C1-4E38-AB4C-51E6C6F027C8}" srcOrd="3" destOrd="0" presId="urn:microsoft.com/office/officeart/2005/8/layout/cycle7"/>
    <dgm:cxn modelId="{DAAD5C8D-E15C-4DFA-83F7-594B1ADCAD39}" type="presParOf" srcId="{EC12D016-17C1-4E38-AB4C-51E6C6F027C8}" destId="{9B0D7FA9-5C11-449A-A864-2D30F4FB76A0}" srcOrd="0" destOrd="0" presId="urn:microsoft.com/office/officeart/2005/8/layout/cycle7"/>
    <dgm:cxn modelId="{A3B9B959-5360-40E2-8637-DC6D3BFEACBB}" type="presParOf" srcId="{59CC5311-4CCD-46DF-986C-6E64B5393C59}" destId="{6A8F94A6-DE8C-4575-B5FC-0E3BA51A49CF}" srcOrd="4" destOrd="0" presId="urn:microsoft.com/office/officeart/2005/8/layout/cycle7"/>
    <dgm:cxn modelId="{28584AFE-E1E8-46CA-B272-D8C2BFCA16DD}" type="presParOf" srcId="{59CC5311-4CCD-46DF-986C-6E64B5393C59}" destId="{45938A2D-8C27-4F93-8FF3-140885900B05}" srcOrd="5" destOrd="0" presId="urn:microsoft.com/office/officeart/2005/8/layout/cycle7"/>
    <dgm:cxn modelId="{26FA5DA8-8BD9-491E-BEAC-82C1B35D1195}" type="presParOf" srcId="{45938A2D-8C27-4F93-8FF3-140885900B05}" destId="{5667FD3D-BBFC-4030-9EE9-62A77FAC07AC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10507C-C9E4-49BE-93E4-22E31FC68E5E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D87B492-ABF3-4B6C-A33D-F59E85EECADA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2400" b="1" u="sng" dirty="0">
              <a:solidFill>
                <a:schemeClr val="tx1"/>
              </a:solidFill>
            </a:rPr>
            <a:t>Media Coordinators</a:t>
          </a:r>
          <a:r>
            <a:rPr lang="en-US" sz="2400" b="1" u="none" dirty="0">
              <a:solidFill>
                <a:schemeClr val="tx1"/>
              </a:solidFill>
            </a:rPr>
            <a:t>: </a:t>
          </a:r>
          <a:r>
            <a:rPr lang="en-US" sz="2400" b="1" u="none" dirty="0">
              <a:solidFill>
                <a:schemeClr val="bg1"/>
              </a:solidFill>
            </a:rPr>
            <a:t>Send</a:t>
          </a:r>
          <a:r>
            <a:rPr lang="en-US" sz="2400" b="1" dirty="0">
              <a:solidFill>
                <a:schemeClr val="bg1"/>
              </a:solidFill>
            </a:rPr>
            <a:t> Report, Picture, Video to SSIO Media Team</a:t>
          </a:r>
        </a:p>
      </dgm:t>
    </dgm:pt>
    <dgm:pt modelId="{729C5C5A-6125-4B4B-865C-218A06901D32}" type="parTrans" cxnId="{E34C6064-8E18-4C92-9EE7-40EE053ACBF0}">
      <dgm:prSet/>
      <dgm:spPr/>
      <dgm:t>
        <a:bodyPr/>
        <a:lstStyle/>
        <a:p>
          <a:endParaRPr lang="en-US"/>
        </a:p>
      </dgm:t>
    </dgm:pt>
    <dgm:pt modelId="{2F2263C3-E082-4B65-A6B4-A18A62FA0C4A}" type="sibTrans" cxnId="{E34C6064-8E18-4C92-9EE7-40EE053ACBF0}">
      <dgm:prSet/>
      <dgm:spPr>
        <a:solidFill>
          <a:schemeClr val="bg1">
            <a:alpha val="90000"/>
          </a:schemeClr>
        </a:solidFill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EB8D614D-D99F-4075-BE43-0AFC2C4A46F5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400" b="1" u="sng" dirty="0">
              <a:solidFill>
                <a:srgbClr val="78ED37"/>
              </a:solidFill>
            </a:rPr>
            <a:t>Editorial/Web Team</a:t>
          </a:r>
          <a:r>
            <a:rPr lang="en-US" sz="2400" b="1" dirty="0">
              <a:solidFill>
                <a:schemeClr val="bg1"/>
              </a:solidFill>
            </a:rPr>
            <a:t>: Edit article, picture, video, and Publish on Websites</a:t>
          </a:r>
        </a:p>
      </dgm:t>
    </dgm:pt>
    <dgm:pt modelId="{0C7A80B0-D7CC-4AE9-AE6D-FE8F795361C0}" type="parTrans" cxnId="{D62C7126-5E45-429D-99CA-98729A15B6C9}">
      <dgm:prSet/>
      <dgm:spPr/>
      <dgm:t>
        <a:bodyPr/>
        <a:lstStyle/>
        <a:p>
          <a:endParaRPr lang="en-US"/>
        </a:p>
      </dgm:t>
    </dgm:pt>
    <dgm:pt modelId="{4315D1DC-D609-4DA0-A044-A75C4FFB8A9C}" type="sibTrans" cxnId="{D62C7126-5E45-429D-99CA-98729A15B6C9}">
      <dgm:prSet/>
      <dgm:spPr>
        <a:ln>
          <a:solidFill>
            <a:schemeClr val="accent6">
              <a:lumMod val="50000"/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BB1AB682-B0CA-4086-83E4-261383252CFF}">
      <dgm:prSet custT="1"/>
      <dgm:spPr>
        <a:solidFill>
          <a:srgbClr val="00B0F0"/>
        </a:solidFill>
      </dgm:spPr>
      <dgm:t>
        <a:bodyPr/>
        <a:lstStyle/>
        <a:p>
          <a:r>
            <a:rPr lang="en-US" sz="2400" b="1" u="sng" dirty="0">
              <a:solidFill>
                <a:schemeClr val="tx1"/>
              </a:solidFill>
            </a:rPr>
            <a:t>Diffusion Team</a:t>
          </a:r>
          <a:r>
            <a:rPr lang="en-US" sz="2400" b="1" dirty="0">
              <a:solidFill>
                <a:schemeClr val="tx1"/>
              </a:solidFill>
            </a:rPr>
            <a:t>: </a:t>
          </a:r>
          <a:r>
            <a:rPr lang="en-US" sz="2400" b="1" dirty="0">
              <a:solidFill>
                <a:schemeClr val="bg1"/>
              </a:solidFill>
            </a:rPr>
            <a:t>Distribute to Centers, Groups, Schools (Media Coordinators?)</a:t>
          </a:r>
        </a:p>
      </dgm:t>
    </dgm:pt>
    <dgm:pt modelId="{2354FDE9-56E5-4AFB-9C60-CE9B4DEC1935}" type="parTrans" cxnId="{CD1C3CD3-A71C-45CB-85CC-56E7F279B27A}">
      <dgm:prSet/>
      <dgm:spPr/>
      <dgm:t>
        <a:bodyPr/>
        <a:lstStyle/>
        <a:p>
          <a:endParaRPr lang="en-IN"/>
        </a:p>
      </dgm:t>
    </dgm:pt>
    <dgm:pt modelId="{3B066ADB-4251-4B80-A8BD-CE4C625BE647}" type="sibTrans" cxnId="{CD1C3CD3-A71C-45CB-85CC-56E7F279B27A}">
      <dgm:prSet/>
      <dgm:spPr/>
      <dgm:t>
        <a:bodyPr/>
        <a:lstStyle/>
        <a:p>
          <a:endParaRPr lang="en-IN"/>
        </a:p>
      </dgm:t>
    </dgm:pt>
    <dgm:pt modelId="{97919747-51B3-4715-B80D-2490DD5F7C00}" type="pres">
      <dgm:prSet presAssocID="{AC10507C-C9E4-49BE-93E4-22E31FC68E5E}" presName="outerComposite" presStyleCnt="0">
        <dgm:presLayoutVars>
          <dgm:chMax val="5"/>
          <dgm:dir/>
          <dgm:resizeHandles val="exact"/>
        </dgm:presLayoutVars>
      </dgm:prSet>
      <dgm:spPr/>
    </dgm:pt>
    <dgm:pt modelId="{FB4EAA81-39F9-479A-94C0-7691C32FEB66}" type="pres">
      <dgm:prSet presAssocID="{AC10507C-C9E4-49BE-93E4-22E31FC68E5E}" presName="dummyMaxCanvas" presStyleCnt="0">
        <dgm:presLayoutVars/>
      </dgm:prSet>
      <dgm:spPr/>
    </dgm:pt>
    <dgm:pt modelId="{E7670CF8-3EDF-4C4B-B1D6-5F66C3CA435A}" type="pres">
      <dgm:prSet presAssocID="{AC10507C-C9E4-49BE-93E4-22E31FC68E5E}" presName="ThreeNodes_1" presStyleLbl="node1" presStyleIdx="0" presStyleCnt="3" custLinFactNeighborX="0" custLinFactNeighborY="-1226">
        <dgm:presLayoutVars>
          <dgm:bulletEnabled val="1"/>
        </dgm:presLayoutVars>
      </dgm:prSet>
      <dgm:spPr/>
    </dgm:pt>
    <dgm:pt modelId="{D2EA9102-B3AE-437D-BE85-235D4DE89CFF}" type="pres">
      <dgm:prSet presAssocID="{AC10507C-C9E4-49BE-93E4-22E31FC68E5E}" presName="ThreeNodes_2" presStyleLbl="node1" presStyleIdx="1" presStyleCnt="3" custScaleX="104354" custLinFactNeighborX="1591">
        <dgm:presLayoutVars>
          <dgm:bulletEnabled val="1"/>
        </dgm:presLayoutVars>
      </dgm:prSet>
      <dgm:spPr/>
    </dgm:pt>
    <dgm:pt modelId="{9F12E311-A080-4592-9E72-7AC912B3746D}" type="pres">
      <dgm:prSet presAssocID="{AC10507C-C9E4-49BE-93E4-22E31FC68E5E}" presName="ThreeNodes_3" presStyleLbl="node1" presStyleIdx="2" presStyleCnt="3">
        <dgm:presLayoutVars>
          <dgm:bulletEnabled val="1"/>
        </dgm:presLayoutVars>
      </dgm:prSet>
      <dgm:spPr/>
    </dgm:pt>
    <dgm:pt modelId="{2285C857-210B-413C-B1DA-0E1DEBC85C30}" type="pres">
      <dgm:prSet presAssocID="{AC10507C-C9E4-49BE-93E4-22E31FC68E5E}" presName="ThreeConn_1-2" presStyleLbl="fgAccFollowNode1" presStyleIdx="0" presStyleCnt="2" custLinFactNeighborX="9311" custLinFactNeighborY="-2069">
        <dgm:presLayoutVars>
          <dgm:bulletEnabled val="1"/>
        </dgm:presLayoutVars>
      </dgm:prSet>
      <dgm:spPr/>
    </dgm:pt>
    <dgm:pt modelId="{B73B9D11-FE62-47EE-A5A2-6690541941BE}" type="pres">
      <dgm:prSet presAssocID="{AC10507C-C9E4-49BE-93E4-22E31FC68E5E}" presName="ThreeConn_2-3" presStyleLbl="fgAccFollowNode1" presStyleIdx="1" presStyleCnt="2" custLinFactNeighborX="21726" custLinFactNeighborY="5173">
        <dgm:presLayoutVars>
          <dgm:bulletEnabled val="1"/>
        </dgm:presLayoutVars>
      </dgm:prSet>
      <dgm:spPr/>
    </dgm:pt>
    <dgm:pt modelId="{07D37EB3-DD54-4998-AACD-D4EE2CA13C01}" type="pres">
      <dgm:prSet presAssocID="{AC10507C-C9E4-49BE-93E4-22E31FC68E5E}" presName="ThreeNodes_1_text" presStyleLbl="node1" presStyleIdx="2" presStyleCnt="3">
        <dgm:presLayoutVars>
          <dgm:bulletEnabled val="1"/>
        </dgm:presLayoutVars>
      </dgm:prSet>
      <dgm:spPr/>
    </dgm:pt>
    <dgm:pt modelId="{AF61B3C0-18C9-48C8-857A-AA8159CEB928}" type="pres">
      <dgm:prSet presAssocID="{AC10507C-C9E4-49BE-93E4-22E31FC68E5E}" presName="ThreeNodes_2_text" presStyleLbl="node1" presStyleIdx="2" presStyleCnt="3">
        <dgm:presLayoutVars>
          <dgm:bulletEnabled val="1"/>
        </dgm:presLayoutVars>
      </dgm:prSet>
      <dgm:spPr/>
    </dgm:pt>
    <dgm:pt modelId="{339F78D0-E0F2-45E6-874F-3A856C4F8DEB}" type="pres">
      <dgm:prSet presAssocID="{AC10507C-C9E4-49BE-93E4-22E31FC68E5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270F437-C71F-44CD-B3AA-527C9D4839DB}" type="presOf" srcId="{BB1AB682-B0CA-4086-83E4-261383252CFF}" destId="{339F78D0-E0F2-45E6-874F-3A856C4F8DEB}" srcOrd="1" destOrd="0" presId="urn:microsoft.com/office/officeart/2005/8/layout/vProcess5"/>
    <dgm:cxn modelId="{7E3D3E9F-5BC4-4566-A8CB-F9B08FFD9F59}" type="presOf" srcId="{2F2263C3-E082-4B65-A6B4-A18A62FA0C4A}" destId="{2285C857-210B-413C-B1DA-0E1DEBC85C30}" srcOrd="0" destOrd="0" presId="urn:microsoft.com/office/officeart/2005/8/layout/vProcess5"/>
    <dgm:cxn modelId="{5222A9B8-6BF6-42D0-BEA4-99B2608D7208}" type="presOf" srcId="{EB8D614D-D99F-4075-BE43-0AFC2C4A46F5}" destId="{AF61B3C0-18C9-48C8-857A-AA8159CEB928}" srcOrd="1" destOrd="0" presId="urn:microsoft.com/office/officeart/2005/8/layout/vProcess5"/>
    <dgm:cxn modelId="{CD1C3CD3-A71C-45CB-85CC-56E7F279B27A}" srcId="{AC10507C-C9E4-49BE-93E4-22E31FC68E5E}" destId="{BB1AB682-B0CA-4086-83E4-261383252CFF}" srcOrd="2" destOrd="0" parTransId="{2354FDE9-56E5-4AFB-9C60-CE9B4DEC1935}" sibTransId="{3B066ADB-4251-4B80-A8BD-CE4C625BE647}"/>
    <dgm:cxn modelId="{4CEA7FA9-7783-4E49-9BB5-D55CD9F0D583}" type="presOf" srcId="{BB1AB682-B0CA-4086-83E4-261383252CFF}" destId="{9F12E311-A080-4592-9E72-7AC912B3746D}" srcOrd="0" destOrd="0" presId="urn:microsoft.com/office/officeart/2005/8/layout/vProcess5"/>
    <dgm:cxn modelId="{DD8826FD-E009-4D2B-A3C2-AE4913F1AD84}" type="presOf" srcId="{4315D1DC-D609-4DA0-A044-A75C4FFB8A9C}" destId="{B73B9D11-FE62-47EE-A5A2-6690541941BE}" srcOrd="0" destOrd="0" presId="urn:microsoft.com/office/officeart/2005/8/layout/vProcess5"/>
    <dgm:cxn modelId="{CC1A9F45-54FD-46F7-A960-2A2B80E3337A}" type="presOf" srcId="{EB8D614D-D99F-4075-BE43-0AFC2C4A46F5}" destId="{D2EA9102-B3AE-437D-BE85-235D4DE89CFF}" srcOrd="0" destOrd="0" presId="urn:microsoft.com/office/officeart/2005/8/layout/vProcess5"/>
    <dgm:cxn modelId="{E34C6064-8E18-4C92-9EE7-40EE053ACBF0}" srcId="{AC10507C-C9E4-49BE-93E4-22E31FC68E5E}" destId="{AD87B492-ABF3-4B6C-A33D-F59E85EECADA}" srcOrd="0" destOrd="0" parTransId="{729C5C5A-6125-4B4B-865C-218A06901D32}" sibTransId="{2F2263C3-E082-4B65-A6B4-A18A62FA0C4A}"/>
    <dgm:cxn modelId="{C90197DC-714B-4D8B-A23E-5062E4ECAE55}" type="presOf" srcId="{AD87B492-ABF3-4B6C-A33D-F59E85EECADA}" destId="{07D37EB3-DD54-4998-AACD-D4EE2CA13C01}" srcOrd="1" destOrd="0" presId="urn:microsoft.com/office/officeart/2005/8/layout/vProcess5"/>
    <dgm:cxn modelId="{1B237E68-D531-43A3-84EA-263658DD9F92}" type="presOf" srcId="{AC10507C-C9E4-49BE-93E4-22E31FC68E5E}" destId="{97919747-51B3-4715-B80D-2490DD5F7C00}" srcOrd="0" destOrd="0" presId="urn:microsoft.com/office/officeart/2005/8/layout/vProcess5"/>
    <dgm:cxn modelId="{7259C1CD-3322-4C7B-A649-41A8D2A53950}" type="presOf" srcId="{AD87B492-ABF3-4B6C-A33D-F59E85EECADA}" destId="{E7670CF8-3EDF-4C4B-B1D6-5F66C3CA435A}" srcOrd="0" destOrd="0" presId="urn:microsoft.com/office/officeart/2005/8/layout/vProcess5"/>
    <dgm:cxn modelId="{D62C7126-5E45-429D-99CA-98729A15B6C9}" srcId="{AC10507C-C9E4-49BE-93E4-22E31FC68E5E}" destId="{EB8D614D-D99F-4075-BE43-0AFC2C4A46F5}" srcOrd="1" destOrd="0" parTransId="{0C7A80B0-D7CC-4AE9-AE6D-FE8F795361C0}" sibTransId="{4315D1DC-D609-4DA0-A044-A75C4FFB8A9C}"/>
    <dgm:cxn modelId="{49ED309F-683D-4514-9FA3-5670FBF49BA9}" type="presParOf" srcId="{97919747-51B3-4715-B80D-2490DD5F7C00}" destId="{FB4EAA81-39F9-479A-94C0-7691C32FEB66}" srcOrd="0" destOrd="0" presId="urn:microsoft.com/office/officeart/2005/8/layout/vProcess5"/>
    <dgm:cxn modelId="{92E188D0-4F2E-4BD3-8864-713D2351876A}" type="presParOf" srcId="{97919747-51B3-4715-B80D-2490DD5F7C00}" destId="{E7670CF8-3EDF-4C4B-B1D6-5F66C3CA435A}" srcOrd="1" destOrd="0" presId="urn:microsoft.com/office/officeart/2005/8/layout/vProcess5"/>
    <dgm:cxn modelId="{1D1F28E8-65BC-447C-8551-986AA37BFC95}" type="presParOf" srcId="{97919747-51B3-4715-B80D-2490DD5F7C00}" destId="{D2EA9102-B3AE-437D-BE85-235D4DE89CFF}" srcOrd="2" destOrd="0" presId="urn:microsoft.com/office/officeart/2005/8/layout/vProcess5"/>
    <dgm:cxn modelId="{6176AD72-2DBE-4BF5-9DB1-6492301B9236}" type="presParOf" srcId="{97919747-51B3-4715-B80D-2490DD5F7C00}" destId="{9F12E311-A080-4592-9E72-7AC912B3746D}" srcOrd="3" destOrd="0" presId="urn:microsoft.com/office/officeart/2005/8/layout/vProcess5"/>
    <dgm:cxn modelId="{93E5EB2F-A242-4FEE-9AC5-184ACE3C45D8}" type="presParOf" srcId="{97919747-51B3-4715-B80D-2490DD5F7C00}" destId="{2285C857-210B-413C-B1DA-0E1DEBC85C30}" srcOrd="4" destOrd="0" presId="urn:microsoft.com/office/officeart/2005/8/layout/vProcess5"/>
    <dgm:cxn modelId="{63E23502-7F09-4DFF-AA19-D94278921E01}" type="presParOf" srcId="{97919747-51B3-4715-B80D-2490DD5F7C00}" destId="{B73B9D11-FE62-47EE-A5A2-6690541941BE}" srcOrd="5" destOrd="0" presId="urn:microsoft.com/office/officeart/2005/8/layout/vProcess5"/>
    <dgm:cxn modelId="{21E3D3CF-960F-4AAC-B01A-617E9D9D0FDA}" type="presParOf" srcId="{97919747-51B3-4715-B80D-2490DD5F7C00}" destId="{07D37EB3-DD54-4998-AACD-D4EE2CA13C01}" srcOrd="6" destOrd="0" presId="urn:microsoft.com/office/officeart/2005/8/layout/vProcess5"/>
    <dgm:cxn modelId="{A4C6D27C-8E5D-4816-9316-5AF90CAC4BF7}" type="presParOf" srcId="{97919747-51B3-4715-B80D-2490DD5F7C00}" destId="{AF61B3C0-18C9-48C8-857A-AA8159CEB928}" srcOrd="7" destOrd="0" presId="urn:microsoft.com/office/officeart/2005/8/layout/vProcess5"/>
    <dgm:cxn modelId="{D7ACB688-F85E-4B26-8317-1EBF712CD942}" type="presParOf" srcId="{97919747-51B3-4715-B80D-2490DD5F7C00}" destId="{339F78D0-E0F2-45E6-874F-3A856C4F8DE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CC07A-AEA4-45A0-ACD3-29D83B192BEA}">
      <dsp:nvSpPr>
        <dsp:cNvPr id="0" name=""/>
        <dsp:cNvSpPr/>
      </dsp:nvSpPr>
      <dsp:spPr>
        <a:xfrm>
          <a:off x="2816415" y="59828"/>
          <a:ext cx="2254735" cy="112736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Media Coordinators</a:t>
          </a:r>
        </a:p>
      </dsp:txBody>
      <dsp:txXfrm>
        <a:off x="2849434" y="92847"/>
        <a:ext cx="2188697" cy="1061329"/>
      </dsp:txXfrm>
    </dsp:sp>
    <dsp:sp modelId="{EF49B9AF-9DE1-4CCC-BA7F-7F5AA33DDA6D}">
      <dsp:nvSpPr>
        <dsp:cNvPr id="0" name=""/>
        <dsp:cNvSpPr/>
      </dsp:nvSpPr>
      <dsp:spPr>
        <a:xfrm rot="3161196">
          <a:off x="4215126" y="2067315"/>
          <a:ext cx="1677432" cy="394578"/>
        </a:xfrm>
        <a:prstGeom prst="left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333499" y="2146231"/>
        <a:ext cx="1440686" cy="236746"/>
      </dsp:txXfrm>
    </dsp:sp>
    <dsp:sp modelId="{C9373D5E-97BC-438C-8F6D-C73ED2F306B8}">
      <dsp:nvSpPr>
        <dsp:cNvPr id="0" name=""/>
        <dsp:cNvSpPr/>
      </dsp:nvSpPr>
      <dsp:spPr>
        <a:xfrm>
          <a:off x="4774835" y="3223970"/>
          <a:ext cx="3161093" cy="112736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Zone Chair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Central Coordinator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National Council President</a:t>
          </a:r>
        </a:p>
      </dsp:txBody>
      <dsp:txXfrm>
        <a:off x="4807854" y="3256989"/>
        <a:ext cx="3095055" cy="1061329"/>
      </dsp:txXfrm>
    </dsp:sp>
    <dsp:sp modelId="{EC12D016-17C1-4E38-AB4C-51E6C6F027C8}">
      <dsp:nvSpPr>
        <dsp:cNvPr id="0" name=""/>
        <dsp:cNvSpPr/>
      </dsp:nvSpPr>
      <dsp:spPr>
        <a:xfrm rot="10807677">
          <a:off x="3309621" y="3585017"/>
          <a:ext cx="1302414" cy="394578"/>
        </a:xfrm>
        <a:prstGeom prst="leftRightArrow">
          <a:avLst>
            <a:gd name="adj1" fmla="val 60000"/>
            <a:gd name="adj2" fmla="val 5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3427994" y="3663933"/>
        <a:ext cx="1065668" cy="236746"/>
      </dsp:txXfrm>
    </dsp:sp>
    <dsp:sp modelId="{6A8F94A6-DE8C-4575-B5FC-0E3BA51A49CF}">
      <dsp:nvSpPr>
        <dsp:cNvPr id="0" name=""/>
        <dsp:cNvSpPr/>
      </dsp:nvSpPr>
      <dsp:spPr>
        <a:xfrm>
          <a:off x="0" y="3213291"/>
          <a:ext cx="3146821" cy="112736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MediaTeam@sssio.org </a:t>
          </a:r>
        </a:p>
      </dsp:txBody>
      <dsp:txXfrm>
        <a:off x="33019" y="3246310"/>
        <a:ext cx="3080783" cy="1061329"/>
      </dsp:txXfrm>
    </dsp:sp>
    <dsp:sp modelId="{45938A2D-8C27-4F93-8FF3-140885900B05}">
      <dsp:nvSpPr>
        <dsp:cNvPr id="0" name=""/>
        <dsp:cNvSpPr/>
      </dsp:nvSpPr>
      <dsp:spPr>
        <a:xfrm rot="18415872">
          <a:off x="1931817" y="2002954"/>
          <a:ext cx="1653559" cy="394578"/>
        </a:xfrm>
        <a:prstGeom prst="left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rgbClr val="002060"/>
            </a:solidFill>
          </a:endParaRPr>
        </a:p>
      </dsp:txBody>
      <dsp:txXfrm>
        <a:off x="2050190" y="2081870"/>
        <a:ext cx="1416813" cy="2367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70CF8-3EDF-4C4B-B1D6-5F66C3CA435A}">
      <dsp:nvSpPr>
        <dsp:cNvPr id="0" name=""/>
        <dsp:cNvSpPr/>
      </dsp:nvSpPr>
      <dsp:spPr>
        <a:xfrm>
          <a:off x="0" y="0"/>
          <a:ext cx="6760755" cy="146208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u="sng" kern="1200" dirty="0">
              <a:solidFill>
                <a:schemeClr val="tx1"/>
              </a:solidFill>
            </a:rPr>
            <a:t>Media Coordinators</a:t>
          </a:r>
          <a:r>
            <a:rPr lang="en-US" sz="2400" b="1" u="none" kern="1200" dirty="0">
              <a:solidFill>
                <a:schemeClr val="tx1"/>
              </a:solidFill>
            </a:rPr>
            <a:t>: </a:t>
          </a:r>
          <a:r>
            <a:rPr lang="en-US" sz="2400" b="1" u="none" kern="1200" dirty="0">
              <a:solidFill>
                <a:schemeClr val="bg1"/>
              </a:solidFill>
            </a:rPr>
            <a:t>Send</a:t>
          </a:r>
          <a:r>
            <a:rPr lang="en-US" sz="2400" b="1" kern="1200" dirty="0">
              <a:solidFill>
                <a:schemeClr val="bg1"/>
              </a:solidFill>
            </a:rPr>
            <a:t> Report, Picture, Video to SSIO Media Team</a:t>
          </a:r>
        </a:p>
      </dsp:txBody>
      <dsp:txXfrm>
        <a:off x="42823" y="42823"/>
        <a:ext cx="5183049" cy="1376441"/>
      </dsp:txXfrm>
    </dsp:sp>
    <dsp:sp modelId="{D2EA9102-B3AE-437D-BE85-235D4DE89CFF}">
      <dsp:nvSpPr>
        <dsp:cNvPr id="0" name=""/>
        <dsp:cNvSpPr/>
      </dsp:nvSpPr>
      <dsp:spPr>
        <a:xfrm>
          <a:off x="556919" y="1705768"/>
          <a:ext cx="7055118" cy="1462087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u="sng" kern="1200" dirty="0">
              <a:solidFill>
                <a:srgbClr val="78ED37"/>
              </a:solidFill>
            </a:rPr>
            <a:t>Editorial/Web Team</a:t>
          </a:r>
          <a:r>
            <a:rPr lang="en-US" sz="2400" b="1" kern="1200" dirty="0">
              <a:solidFill>
                <a:schemeClr val="bg1"/>
              </a:solidFill>
            </a:rPr>
            <a:t>: Edit article, picture, video, and Publish on Websites</a:t>
          </a:r>
        </a:p>
      </dsp:txBody>
      <dsp:txXfrm>
        <a:off x="599742" y="1748591"/>
        <a:ext cx="5355226" cy="1376441"/>
      </dsp:txXfrm>
    </dsp:sp>
    <dsp:sp modelId="{9F12E311-A080-4592-9E72-7AC912B3746D}">
      <dsp:nvSpPr>
        <dsp:cNvPr id="0" name=""/>
        <dsp:cNvSpPr/>
      </dsp:nvSpPr>
      <dsp:spPr>
        <a:xfrm>
          <a:off x="1193074" y="3411537"/>
          <a:ext cx="6760755" cy="146208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u="sng" kern="1200" dirty="0">
              <a:solidFill>
                <a:schemeClr val="tx1"/>
              </a:solidFill>
            </a:rPr>
            <a:t>Diffusion Team</a:t>
          </a:r>
          <a:r>
            <a:rPr lang="en-US" sz="2400" b="1" kern="1200" dirty="0">
              <a:solidFill>
                <a:schemeClr val="tx1"/>
              </a:solidFill>
            </a:rPr>
            <a:t>: </a:t>
          </a:r>
          <a:r>
            <a:rPr lang="en-US" sz="2400" b="1" kern="1200" dirty="0">
              <a:solidFill>
                <a:schemeClr val="bg1"/>
              </a:solidFill>
            </a:rPr>
            <a:t>Distribute to Centers, Groups, Schools (Media Coordinators?)</a:t>
          </a:r>
        </a:p>
      </dsp:txBody>
      <dsp:txXfrm>
        <a:off x="1235897" y="3454360"/>
        <a:ext cx="5128215" cy="1376441"/>
      </dsp:txXfrm>
    </dsp:sp>
    <dsp:sp modelId="{2285C857-210B-413C-B1DA-0E1DEBC85C30}">
      <dsp:nvSpPr>
        <dsp:cNvPr id="0" name=""/>
        <dsp:cNvSpPr/>
      </dsp:nvSpPr>
      <dsp:spPr>
        <a:xfrm>
          <a:off x="5898886" y="1089086"/>
          <a:ext cx="950356" cy="950356"/>
        </a:xfrm>
        <a:prstGeom prst="downArrow">
          <a:avLst>
            <a:gd name="adj1" fmla="val 55000"/>
            <a:gd name="adj2" fmla="val 45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2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112716" y="1089086"/>
        <a:ext cx="522696" cy="715143"/>
      </dsp:txXfrm>
    </dsp:sp>
    <dsp:sp modelId="{B73B9D11-FE62-47EE-A5A2-6690541941BE}">
      <dsp:nvSpPr>
        <dsp:cNvPr id="0" name=""/>
        <dsp:cNvSpPr/>
      </dsp:nvSpPr>
      <dsp:spPr>
        <a:xfrm>
          <a:off x="6613410" y="2853933"/>
          <a:ext cx="950356" cy="95035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827240" y="2853933"/>
        <a:ext cx="522696" cy="715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193E1-B3C8-4792-A31C-ADC9DC92DF3B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CC61A-6DAF-457F-9331-3B819E310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72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CC61A-6DAF-457F-9331-3B819E3102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50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CC61A-6DAF-457F-9331-3B819E3102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60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BDA19-D326-4C39-BAC5-7F1C7F5CCC2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297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3B06-7BCF-43B8-86CD-1D3A223CF7FF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CEF-934E-41C1-86B5-2841696B6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15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3B06-7BCF-43B8-86CD-1D3A223CF7FF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CEF-934E-41C1-86B5-2841696B6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51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3B06-7BCF-43B8-86CD-1D3A223CF7FF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CEF-934E-41C1-86B5-2841696B6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92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7" y="295732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213" y="4612641"/>
            <a:ext cx="1292772" cy="12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5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3B06-7BCF-43B8-86CD-1D3A223CF7FF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CEF-934E-41C1-86B5-2841696B6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86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3B06-7BCF-43B8-86CD-1D3A223CF7FF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CEF-934E-41C1-86B5-2841696B6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82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3B06-7BCF-43B8-86CD-1D3A223CF7FF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CEF-934E-41C1-86B5-2841696B6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38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3B06-7BCF-43B8-86CD-1D3A223CF7FF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CEF-934E-41C1-86B5-2841696B6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7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3B06-7BCF-43B8-86CD-1D3A223CF7FF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CEF-934E-41C1-86B5-2841696B6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57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3B06-7BCF-43B8-86CD-1D3A223CF7FF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CEF-934E-41C1-86B5-2841696B6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66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3B06-7BCF-43B8-86CD-1D3A223CF7FF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CEF-934E-41C1-86B5-2841696B6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98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3B06-7BCF-43B8-86CD-1D3A223CF7FF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CEF-934E-41C1-86B5-2841696B6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5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D3B06-7BCF-43B8-86CD-1D3A223CF7FF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82CEF-934E-41C1-86B5-2841696B6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8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thyasai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athyasaihumanitarianrelief.org/updates/" TargetMode="External"/><Relationship Id="rId4" Type="http://schemas.openxmlformats.org/officeDocument/2006/relationships/hyperlink" Target="http://saiuniverse.sathyasai.org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016" b="5516"/>
          <a:stretch/>
        </p:blipFill>
        <p:spPr>
          <a:xfrm>
            <a:off x="2" y="-2811"/>
            <a:ext cx="5650988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51349" y="640081"/>
            <a:ext cx="3099662" cy="487731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70000"/>
              </a:lnSpc>
            </a:pPr>
            <a:r>
              <a:rPr lang="en-US" sz="3400" b="1" dirty="0">
                <a:solidFill>
                  <a:schemeClr val="accent2"/>
                </a:solidFill>
                <a:latin typeface="Baskerville Old Face" panose="02020602080505020303" pitchFamily="18" charset="0"/>
              </a:rPr>
              <a:t>Sathya Sai International Organisation</a:t>
            </a:r>
            <a:br>
              <a:rPr lang="en-US" sz="3400" b="1" dirty="0">
                <a:solidFill>
                  <a:schemeClr val="accent2"/>
                </a:solidFill>
                <a:latin typeface="Baskerville Old Face" panose="02020602080505020303" pitchFamily="18" charset="0"/>
              </a:rPr>
            </a:br>
            <a:br>
              <a:rPr lang="en-US" sz="3400" dirty="0"/>
            </a:br>
            <a:br>
              <a:rPr lang="en-US" sz="3400" dirty="0"/>
            </a:br>
            <a:br>
              <a:rPr lang="en-US" sz="3400" dirty="0"/>
            </a:br>
            <a:r>
              <a:rPr lang="en-US" sz="3400" dirty="0">
                <a:latin typeface="Gill Sans MT Condensed" panose="020B0506020104020203" pitchFamily="34" charset="0"/>
              </a:rPr>
              <a:t>Media Committee Webinar</a:t>
            </a:r>
            <a:br>
              <a:rPr lang="en-US" sz="3400" dirty="0">
                <a:latin typeface="Gill Sans MT Condensed" panose="020B0506020104020203" pitchFamily="34" charset="0"/>
              </a:rPr>
            </a:br>
            <a:br>
              <a:rPr lang="en-US" sz="3400" dirty="0">
                <a:latin typeface="Gill Sans MT Condensed" panose="020B0506020104020203" pitchFamily="34" charset="0"/>
              </a:rPr>
            </a:br>
            <a:br>
              <a:rPr lang="en-US" sz="3400" dirty="0"/>
            </a:br>
            <a:br>
              <a:rPr lang="en-US" sz="3400" dirty="0"/>
            </a:br>
            <a:r>
              <a:rPr lang="en-US" sz="2800" dirty="0"/>
              <a:t>January 2017</a:t>
            </a:r>
          </a:p>
        </p:txBody>
      </p:sp>
    </p:spTree>
    <p:extLst>
      <p:ext uri="{BB962C8B-B14F-4D97-AF65-F5344CB8AC3E}">
        <p14:creationId xmlns:p14="http://schemas.microsoft.com/office/powerpoint/2010/main" val="1547184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6792" r="-2" b="2383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79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Function of Media Coordinators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Interface with Senior SSIO Officers</a:t>
            </a:r>
            <a:endParaRPr lang="en-IN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0390753"/>
              </p:ext>
            </p:extLst>
          </p:nvPr>
        </p:nvGraphicFramePr>
        <p:xfrm>
          <a:off x="628650" y="1825625"/>
          <a:ext cx="807289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9340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88" y="306716"/>
            <a:ext cx="7953829" cy="83706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Sharing with Sathya Sai Devotees Worldwi</a:t>
            </a:r>
            <a:r>
              <a:rPr lang="en-US" sz="3200" b="1" u="sng" dirty="0">
                <a:solidFill>
                  <a:srgbClr val="C00000"/>
                </a:solidFill>
              </a:rPr>
              <a:t>de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90418725"/>
              </p:ext>
            </p:extLst>
          </p:nvPr>
        </p:nvGraphicFramePr>
        <p:xfrm>
          <a:off x="544286" y="1687288"/>
          <a:ext cx="795383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716340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842" y="393262"/>
            <a:ext cx="5341256" cy="74748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ell MT" panose="02020503060305020303" pitchFamily="18" charset="0"/>
              </a:rPr>
              <a:t>Media Outlets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84842" y="1520454"/>
            <a:ext cx="8372345" cy="4415397"/>
          </a:xfrm>
        </p:spPr>
        <p:txBody>
          <a:bodyPr>
            <a:noAutofit/>
          </a:bodyPr>
          <a:lstStyle/>
          <a:p>
            <a:pPr marL="0" indent="-4572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Sanathana Sarathi</a:t>
            </a:r>
          </a:p>
          <a:p>
            <a:pPr marL="0" indent="-4572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SSIO Websites: Next slide</a:t>
            </a:r>
          </a:p>
          <a:p>
            <a:pPr marL="0" indent="-4572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C00000"/>
                </a:solidFill>
              </a:rPr>
              <a:t>SSIO Annual Report: April 2016 – March 2017</a:t>
            </a:r>
          </a:p>
          <a:p>
            <a:pPr marL="0" indent="-4572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SSIO Bulletins: Latest Update on Nepal Disaster Relief</a:t>
            </a:r>
          </a:p>
          <a:p>
            <a:pPr marL="0" indent="-4572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70C0"/>
                </a:solidFill>
              </a:rPr>
              <a:t>Facebook, Tweeter, WhatsApp</a:t>
            </a:r>
          </a:p>
          <a:p>
            <a:pPr marL="0" indent="-4572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Videos</a:t>
            </a:r>
          </a:p>
          <a:p>
            <a:pPr marL="0" indent="-4572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Brochures</a:t>
            </a:r>
          </a:p>
          <a:p>
            <a:pPr marL="0" indent="-4572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Conference Books, Brochures, Banners, Posters</a:t>
            </a:r>
          </a:p>
        </p:txBody>
      </p:sp>
    </p:spTree>
    <p:extLst>
      <p:ext uri="{BB962C8B-B14F-4D97-AF65-F5344CB8AC3E}">
        <p14:creationId xmlns:p14="http://schemas.microsoft.com/office/powerpoint/2010/main" val="3824679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359" y="828178"/>
            <a:ext cx="6896534" cy="1080938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Selected SSIO Websites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159" y="2203584"/>
            <a:ext cx="7928001" cy="3151081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hlinkClick r:id="rId3"/>
              </a:rPr>
              <a:t>http://www.sathyasai.org/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C00000"/>
                </a:solidFill>
                <a:hlinkClick r:id="rId4"/>
              </a:rPr>
              <a:t>http://saiuniverse.sathyasai.org/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hlinkClick r:id="rId5"/>
              </a:rPr>
              <a:t>http://sathyasaihumanitarianrelief.org/updates/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3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834409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Best Practices and Recommendations</a:t>
            </a:r>
            <a:endParaRPr lang="en-IN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983" y="1394847"/>
            <a:ext cx="8989018" cy="4695987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70C0"/>
                </a:solidFill>
              </a:rPr>
              <a:t>Order of Preference</a:t>
            </a:r>
            <a:r>
              <a:rPr lang="en-US" sz="2200" dirty="0"/>
              <a:t>: </a:t>
            </a:r>
            <a:r>
              <a:rPr lang="en-US" sz="2200" i="1" dirty="0"/>
              <a:t>SERVICE – EDUCATIONAL – DEVOTIONAL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70C0"/>
                </a:solidFill>
              </a:rPr>
              <a:t>Photographs </a:t>
            </a:r>
            <a:r>
              <a:rPr lang="en-US" sz="2200" dirty="0"/>
              <a:t>are very important – tell the story, capture action (no posing), good quality, high resolution – please see Guidelines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70C0"/>
                </a:solidFill>
              </a:rPr>
              <a:t>Videos</a:t>
            </a:r>
            <a:r>
              <a:rPr lang="en-US" sz="2200" dirty="0"/>
              <a:t> are very desirable – please see Guidelines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70C0"/>
                </a:solidFill>
              </a:rPr>
              <a:t>Longer Articles Preferred </a:t>
            </a:r>
            <a:r>
              <a:rPr lang="en-US" sz="2200" dirty="0"/>
              <a:t>– </a:t>
            </a:r>
            <a:r>
              <a:rPr lang="en-US" sz="2200" u="sng" dirty="0"/>
              <a:t>No Word Limit </a:t>
            </a:r>
            <a:r>
              <a:rPr lang="en-US" sz="2200" dirty="0"/>
              <a:t>(But content should be inspiring &amp; motivating) – please see Guidelines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70C0"/>
                </a:solidFill>
              </a:rPr>
              <a:t>Article/Photo/Video Guidelines </a:t>
            </a:r>
            <a:r>
              <a:rPr lang="en-US" sz="2200" dirty="0"/>
              <a:t>– </a:t>
            </a:r>
            <a:r>
              <a:rPr lang="en-US" sz="2200" u="sng" dirty="0"/>
              <a:t>On sathyasai.org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70C0"/>
                </a:solidFill>
              </a:rPr>
              <a:t>Local Teams</a:t>
            </a:r>
            <a:r>
              <a:rPr lang="en-US" sz="2200" dirty="0"/>
              <a:t>: Writers, Videographers, Photographers – replicate at local level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33920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8" y="0"/>
            <a:ext cx="8419133" cy="68430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9328" y="6207071"/>
            <a:ext cx="2528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Om Sri Sai Ram</a:t>
            </a:r>
            <a:endParaRPr lang="en-I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498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2015</TotalTime>
  <Words>236</Words>
  <Application>Microsoft Office PowerPoint</Application>
  <PresentationFormat>On-screen Show (4:3)</PresentationFormat>
  <Paragraphs>35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 BLANCA</vt:lpstr>
      <vt:lpstr>Arial</vt:lpstr>
      <vt:lpstr>Baskerville Old Face</vt:lpstr>
      <vt:lpstr>Bell MT</vt:lpstr>
      <vt:lpstr>Calibri</vt:lpstr>
      <vt:lpstr>Calibri Light</vt:lpstr>
      <vt:lpstr>Gill Sans MT Condensed</vt:lpstr>
      <vt:lpstr>Wingdings</vt:lpstr>
      <vt:lpstr>Office Theme</vt:lpstr>
      <vt:lpstr>Sathya Sai International Organisation    Media Committee Webinar    January 2017</vt:lpstr>
      <vt:lpstr>PowerPoint Presentation</vt:lpstr>
      <vt:lpstr>Function of Media Coordinators Interface with Senior SSIO Officers</vt:lpstr>
      <vt:lpstr>Sharing with Sathya Sai Devotees Worldwide</vt:lpstr>
      <vt:lpstr>Media Outlets</vt:lpstr>
      <vt:lpstr>Selected SSIO Websites</vt:lpstr>
      <vt:lpstr>Best Practices and Recommendations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Sathya Sai International Organisation Media Committee 2016</dc:title>
  <dc:creator>Anupom Ganguli</dc:creator>
  <cp:lastModifiedBy>Anupom Ganguli</cp:lastModifiedBy>
  <cp:revision>36</cp:revision>
  <dcterms:created xsi:type="dcterms:W3CDTF">2016-02-22T23:48:57Z</dcterms:created>
  <dcterms:modified xsi:type="dcterms:W3CDTF">2017-01-14T15:57:47Z</dcterms:modified>
</cp:coreProperties>
</file>