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9"/>
  </p:normalViewPr>
  <p:slideViewPr>
    <p:cSldViewPr snapToGrid="0" snapToObjects="1">
      <p:cViewPr varScale="1">
        <p:scale>
          <a:sx n="122" d="100"/>
          <a:sy n="122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FEF13-F079-4442-98CE-6BA4EE13DD57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298E-2CAF-4B49-AD25-42634520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9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3298E-2CAF-4B49-AD25-426345200D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4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35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7092"/>
            <a:ext cx="10506367" cy="1025235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Bulletins and Snapshots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9" y="1302327"/>
            <a:ext cx="11519877" cy="529243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Their importance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SUCCINT INFORMATION FOR LAPTOPS AND MOBILE PHONES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COMPLIMENTs OTHER MEDIA PLATFORMS: WEBSITES AND FACEBOOK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INFORM OFFICERS AND DEVOTEES OF THE WORK OF THE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ssiO</a:t>
            </a:r>
            <a:endParaRPr lang="en-US" sz="24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INSPIRE SS CENTRES IN NEW IDEAS AND INITIATIVES TO SERVE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INFORM Newcomers OF SSIO WORK GLOBALLY - BUILDS UNDERSTANDING AND CREDIBILITY, AND SUPPORT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ENCOURAGE everyone TO visit Our WEBSITES.</a:t>
            </a:r>
          </a:p>
          <a:p>
            <a:pPr algn="ctr"/>
            <a:endParaRPr lang="en-US" sz="2800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967" y="4983134"/>
            <a:ext cx="1600200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7251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WHAT WE NEED?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413164"/>
            <a:ext cx="10848109" cy="5042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WE NEED PROMPT AND ACCURATE REPORTING FROM SS CENTRES AROUND THE WORLD.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WE WANT INSPIRING STORIES, e.g., SATHYA SAI SCHOOLS, COMMUNITY PROJECTS, SIGNIFICANT EVENTS, SERVICE PROJECTS.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WE REQUIRE SHORT WRITE-UPS AND GOOD QUALITY PHOTOS, AS BOTH ARE ESSENTIAL.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WE WANT STORIES NOT MORE THAN </a:t>
            </a:r>
            <a:r>
              <a:rPr lang="en-US" sz="2400" dirty="0">
                <a:solidFill>
                  <a:srgbClr val="FFFF00"/>
                </a:solidFill>
              </a:rPr>
              <a:t>4 MONTHS OLD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434" y="5040803"/>
            <a:ext cx="1600200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87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27937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WHAT SATHYA SAI CENTRES CAN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33055"/>
            <a:ext cx="11194521" cy="50153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ENSURE THAT GOOD WRITERS AND PHOTOGRAPHERS COVER EVENTS.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USE MEDIA COMMITTEE’S GUIDELINES FOR REFERENCE. GOOD QUALITY SMART PHONES TAKE GOOD PICTURES &amp; VIDEOS.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ENSURE THAT POC AND MEDIA COORDINATORS ARE ENGAGED WITH SS CENTRE AND NATIONAL LEADERS.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REPORT GOOD WORK THAT SERVES LOCAL NEED AND INSPIRES OTHERS AROUND THE WORLD.</a:t>
            </a:r>
          </a:p>
          <a:p>
            <a:endParaRPr lang="en-US" sz="2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433" y="4959985"/>
            <a:ext cx="1600200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12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635" y="452718"/>
            <a:ext cx="9407237" cy="697209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DISTRIBUTION OF MATERIALS TO SSIO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149927"/>
            <a:ext cx="10515599" cy="50984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WITHOUT DISTRIBUTION, BULLETINS AND SNAPSHOTS ARE NOT EFFECTIVE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SSIO’S DATABASE IS DOWN TO CENTRE PRESIDENT LEVEL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REQUIRES CENTRE PRESIDENTS TO DISTRIBUTE TO MEMBERS AND PUBLIC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REQUIRES A LOCAL STRATEGY AND COORDINATED EFFORT TO ENSURE THEY REACH EVERYONE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COORDINATION AVOIDS MULTIPLE SENDS TO SAME PEOPLE, WHICH MAY NOT BE APPRECIATED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SSIO MEDIA TEAM WELCOMES FEEDBACK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967" y="4909185"/>
            <a:ext cx="1600200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90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13">
      <a:dk1>
        <a:srgbClr val="EA6312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248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Bulletins and Snapshots</vt:lpstr>
      <vt:lpstr>WHAT WE NEED?</vt:lpstr>
      <vt:lpstr>WHAT SATHYA SAI CENTRES CAN DO?</vt:lpstr>
      <vt:lpstr>DISTRIBUTION OF MATERIALS TO SSIO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Bulletins and Snapshots</dc:title>
  <dc:creator>Rekha Sakhrani</dc:creator>
  <cp:lastModifiedBy>Anupom Ganguli</cp:lastModifiedBy>
  <cp:revision>7</cp:revision>
  <dcterms:created xsi:type="dcterms:W3CDTF">2017-05-20T09:03:35Z</dcterms:created>
  <dcterms:modified xsi:type="dcterms:W3CDTF">2017-05-21T01:43:24Z</dcterms:modified>
</cp:coreProperties>
</file>