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58" r:id="rId3"/>
    <p:sldId id="268" r:id="rId4"/>
    <p:sldId id="289" r:id="rId5"/>
    <p:sldId id="269" r:id="rId6"/>
    <p:sldId id="282" r:id="rId7"/>
    <p:sldId id="283" r:id="rId8"/>
    <p:sldId id="284" r:id="rId9"/>
    <p:sldId id="288" r:id="rId10"/>
    <p:sldId id="286" r:id="rId11"/>
    <p:sldId id="287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671" y="2633530"/>
            <a:ext cx="1571584" cy="156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5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213" y="4612639"/>
            <a:ext cx="1292772" cy="12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29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213" y="4612639"/>
            <a:ext cx="1292772" cy="12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50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213" y="4612639"/>
            <a:ext cx="1292772" cy="12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78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213" y="4612639"/>
            <a:ext cx="1292772" cy="12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307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93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42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51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09321" y="5550473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70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43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417" y="2742832"/>
            <a:ext cx="1352504" cy="134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17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64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6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842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2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 userDrawn="1"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17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78" y="707945"/>
            <a:ext cx="1194522" cy="1190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40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36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teamviewer.com/download/TeamViewer_Setup_en.ex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TeamViewer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Tutorial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591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 an Instant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336873"/>
            <a:ext cx="2978920" cy="3599316"/>
          </a:xfrm>
        </p:spPr>
        <p:txBody>
          <a:bodyPr/>
          <a:lstStyle/>
          <a:p>
            <a:r>
              <a:rPr lang="en-US" dirty="0" smtClean="0"/>
              <a:t>Click on Meeting</a:t>
            </a:r>
          </a:p>
          <a:p>
            <a:r>
              <a:rPr lang="en-US" dirty="0" smtClean="0"/>
              <a:t>Click on Start Instant Meeting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700" y="2128566"/>
            <a:ext cx="523875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4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Panel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336873"/>
            <a:ext cx="4776018" cy="3599316"/>
          </a:xfrm>
        </p:spPr>
        <p:txBody>
          <a:bodyPr/>
          <a:lstStyle/>
          <a:p>
            <a:r>
              <a:rPr lang="en-US" dirty="0" smtClean="0"/>
              <a:t>Provide Meeting ID to other participants. This can be done by email </a:t>
            </a:r>
            <a:r>
              <a:rPr lang="en-US" smtClean="0"/>
              <a:t>or phone</a:t>
            </a:r>
            <a:endParaRPr lang="en-US" dirty="0" smtClean="0"/>
          </a:p>
          <a:p>
            <a:r>
              <a:rPr lang="en-US" dirty="0" smtClean="0"/>
              <a:t>Host will automatically be sharing Desktop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9510" y="2336873"/>
            <a:ext cx="2381161" cy="436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3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 txBox="1">
            <a:spLocks/>
          </p:cNvSpPr>
          <p:nvPr/>
        </p:nvSpPr>
        <p:spPr>
          <a:xfrm>
            <a:off x="2913106" y="3663297"/>
            <a:ext cx="2133600" cy="15325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smtClean="0">
                <a:solidFill>
                  <a:schemeClr val="tx1"/>
                </a:solidFill>
              </a:rPr>
              <a:t>?</a:t>
            </a:r>
            <a:endParaRPr lang="en-US" sz="9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7168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/>
            <a:r>
              <a:rPr lang="en-US" dirty="0" smtClean="0"/>
              <a:t>Understand the benefits of TeamViewer vs other similar technologies</a:t>
            </a:r>
          </a:p>
          <a:p>
            <a:pPr marL="452628" indent="-342900"/>
            <a:r>
              <a:rPr lang="en-US" dirty="0" smtClean="0"/>
              <a:t>How to allow others to get remote control</a:t>
            </a:r>
          </a:p>
          <a:p>
            <a:pPr marL="452628" indent="-342900"/>
            <a:r>
              <a:rPr lang="en-US" dirty="0" smtClean="0"/>
              <a:t>Learn how to attend and host a meeting</a:t>
            </a:r>
          </a:p>
        </p:txBody>
      </p:sp>
    </p:spTree>
    <p:extLst>
      <p:ext uri="{BB962C8B-B14F-4D97-AF65-F5344CB8AC3E}">
        <p14:creationId xmlns:p14="http://schemas.microsoft.com/office/powerpoint/2010/main" val="1609466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 of TeamViewer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2628" indent="-342900"/>
            <a:r>
              <a:rPr lang="en-US" dirty="0" smtClean="0"/>
              <a:t>TeamViewer allows another person to remotely control your computer and to host online meetings with Audio, Video and Desktop Sharing</a:t>
            </a:r>
          </a:p>
          <a:p>
            <a:pPr marL="452628" indent="-342900"/>
            <a:r>
              <a:rPr lang="en-US" b="1" dirty="0" smtClean="0"/>
              <a:t>TeamViewer provides a very simple method to allow another person to remotely control your computer. This is very useful when you need assistance from someone else.</a:t>
            </a:r>
          </a:p>
          <a:p>
            <a:pPr marL="452628" indent="-342900"/>
            <a:r>
              <a:rPr lang="en-US" dirty="0" smtClean="0"/>
              <a:t>The person controlling your computer will be able to do everything they can do as if they are in physically sitting in front of the computer.</a:t>
            </a:r>
          </a:p>
          <a:p>
            <a:pPr marL="452628" indent="-342900"/>
            <a:r>
              <a:rPr lang="en-US" dirty="0" smtClean="0"/>
              <a:t>TeamViewer allows you to host Online meetings Similar to WebEx</a:t>
            </a:r>
          </a:p>
          <a:p>
            <a:pPr marL="452628" indent="-342900"/>
            <a:r>
              <a:rPr lang="en-US" dirty="0" smtClean="0"/>
              <a:t>TeamViewer is </a:t>
            </a:r>
            <a:r>
              <a:rPr lang="en-US" b="1" dirty="0" smtClean="0"/>
              <a:t>free</a:t>
            </a:r>
            <a:r>
              <a:rPr lang="en-US" dirty="0" smtClean="0"/>
              <a:t> for non-profit/personal use</a:t>
            </a:r>
          </a:p>
        </p:txBody>
      </p:sp>
    </p:spTree>
    <p:extLst>
      <p:ext uri="{BB962C8B-B14F-4D97-AF65-F5344CB8AC3E}">
        <p14:creationId xmlns:p14="http://schemas.microsoft.com/office/powerpoint/2010/main" val="32775171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2628" indent="-342900"/>
            <a:r>
              <a:rPr lang="en-US" dirty="0"/>
              <a:t>When </a:t>
            </a:r>
            <a:r>
              <a:rPr lang="en-US" dirty="0" smtClean="0"/>
              <a:t>to Use Other Technologies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/>
            <a:r>
              <a:rPr lang="en-US" dirty="0" smtClean="0"/>
              <a:t>WebEx is better choice for re-occurring meetings</a:t>
            </a:r>
          </a:p>
          <a:p>
            <a:pPr marL="452628" indent="-342900"/>
            <a:r>
              <a:rPr lang="en-US" dirty="0" smtClean="0"/>
              <a:t>TeamViewer requires installing their application to host a meeting and to download and run their application to give remote control</a:t>
            </a:r>
          </a:p>
          <a:p>
            <a:pPr marL="452628" indent="-342900"/>
            <a:r>
              <a:rPr lang="en-US" dirty="0" smtClean="0"/>
              <a:t>For Audio only Conference calls for a small number of individuals Skype may be a better option</a:t>
            </a:r>
          </a:p>
          <a:p>
            <a:pPr marL="452628" indent="-342900"/>
            <a:r>
              <a:rPr lang="en-US" dirty="0" smtClean="0"/>
              <a:t>For more than 25 participants WebEx and other tools are better</a:t>
            </a:r>
          </a:p>
        </p:txBody>
      </p:sp>
    </p:spTree>
    <p:extLst>
      <p:ext uri="{BB962C8B-B14F-4D97-AF65-F5344CB8AC3E}">
        <p14:creationId xmlns:p14="http://schemas.microsoft.com/office/powerpoint/2010/main" val="35176682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Remote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Download the </a:t>
            </a:r>
            <a:r>
              <a:rPr lang="en-US" dirty="0"/>
              <a:t>TeamViewer Client from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download.teamviewer.com/download/TeamViewer_Setup_en.exe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Run the TeamViewer Setup</a:t>
            </a:r>
          </a:p>
          <a:p>
            <a:r>
              <a:rPr lang="en-US" dirty="0" smtClean="0"/>
              <a:t>Start TeamViewer</a:t>
            </a:r>
          </a:p>
          <a:p>
            <a:r>
              <a:rPr lang="en-US" dirty="0" smtClean="0"/>
              <a:t>Give the individual assisting you Your ID and Password</a:t>
            </a:r>
          </a:p>
          <a:p>
            <a:r>
              <a:rPr lang="en-US" dirty="0" smtClean="0"/>
              <a:t>Now they will be able to control you computer. Do not use the mouse and keyboard unless instructed by them.</a:t>
            </a:r>
          </a:p>
        </p:txBody>
      </p:sp>
    </p:spTree>
    <p:extLst>
      <p:ext uri="{BB962C8B-B14F-4D97-AF65-F5344CB8AC3E}">
        <p14:creationId xmlns:p14="http://schemas.microsoft.com/office/powerpoint/2010/main" val="24484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Downloading TeamViewer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4175333" cy="3599316"/>
          </a:xfrm>
        </p:spPr>
        <p:txBody>
          <a:bodyPr/>
          <a:lstStyle/>
          <a:p>
            <a:r>
              <a:rPr lang="en-US" dirty="0" smtClean="0"/>
              <a:t>Click Save</a:t>
            </a:r>
          </a:p>
          <a:p>
            <a:r>
              <a:rPr lang="en-US" dirty="0" smtClean="0"/>
              <a:t>Once downloaded run the setup application</a:t>
            </a:r>
          </a:p>
          <a:p>
            <a:r>
              <a:rPr lang="en-US" dirty="0" smtClean="0"/>
              <a:t>Click Ctrl-J to see downloaded files</a:t>
            </a:r>
          </a:p>
          <a:p>
            <a:r>
              <a:rPr lang="en-US" dirty="0" smtClean="0"/>
              <a:t>Double click on TeamViewer Setup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4160" y="2984619"/>
            <a:ext cx="42100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66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TeamViewer Setup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7412" y="2198585"/>
            <a:ext cx="4829175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091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 TeamViewer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336873"/>
            <a:ext cx="3132746" cy="3599316"/>
          </a:xfrm>
        </p:spPr>
        <p:txBody>
          <a:bodyPr/>
          <a:lstStyle/>
          <a:p>
            <a:r>
              <a:rPr lang="en-US" dirty="0" smtClean="0"/>
              <a:t>Click Start </a:t>
            </a:r>
          </a:p>
          <a:p>
            <a:r>
              <a:rPr lang="en-US" dirty="0" smtClean="0"/>
              <a:t>Click all Programs</a:t>
            </a:r>
          </a:p>
          <a:p>
            <a:r>
              <a:rPr lang="en-US" dirty="0" smtClean="0"/>
              <a:t>Click TeamViewer 9</a:t>
            </a:r>
          </a:p>
          <a:p>
            <a:r>
              <a:rPr lang="en-US" dirty="0" smtClean="0"/>
              <a:t>Provide the person assisting you Your ID and Password.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8700" y="2128575"/>
            <a:ext cx="5238750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3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1" y="2336873"/>
            <a:ext cx="5365954" cy="3599316"/>
          </a:xfrm>
        </p:spPr>
        <p:txBody>
          <a:bodyPr/>
          <a:lstStyle/>
          <a:p>
            <a:r>
              <a:rPr lang="en-US" dirty="0" smtClean="0"/>
              <a:t>You will see this at the bottom of the Screen when someone is remotely controlling your laptop.</a:t>
            </a:r>
          </a:p>
          <a:p>
            <a:r>
              <a:rPr lang="en-US" dirty="0" smtClean="0"/>
              <a:t>Click on the X when you want to stop the remote assistance.</a:t>
            </a:r>
          </a:p>
          <a:p>
            <a:endParaRPr lang="en-US" dirty="0" smtClean="0"/>
          </a:p>
          <a:p>
            <a:r>
              <a:rPr lang="en-US" dirty="0" smtClean="0"/>
              <a:t>You will see this screen</a:t>
            </a:r>
            <a:br>
              <a:rPr lang="en-US" dirty="0" smtClean="0"/>
            </a:br>
            <a:r>
              <a:rPr lang="en-US" dirty="0" smtClean="0"/>
              <a:t>when you exit</a:t>
            </a:r>
            <a:br>
              <a:rPr lang="en-US" dirty="0" smtClean="0"/>
            </a:br>
            <a:r>
              <a:rPr lang="en-US" dirty="0" smtClean="0"/>
              <a:t>TeamViewer. Click OK.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673" y="2336873"/>
            <a:ext cx="2667000" cy="2009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798" y="4669862"/>
            <a:ext cx="4714875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25316"/>
      </p:ext>
    </p:extLst>
  </p:cSld>
  <p:clrMapOvr>
    <a:masterClrMapping/>
  </p:clrMapOvr>
</p:sld>
</file>

<file path=ppt/theme/theme1.xml><?xml version="1.0" encoding="utf-8"?>
<a:theme xmlns:a="http://schemas.openxmlformats.org/drawingml/2006/main" name="SaiPresentationOrange4x3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5469539-B3B1-4C60-9789-5D0ADB9D1AA3}" vid="{2824B3B7-00D4-4FD1-9C9D-27F02536B4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SaiPresentationOrange4x3.potx</Template>
  <TotalTime>4052</TotalTime>
  <Words>350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Trebuchet MS</vt:lpstr>
      <vt:lpstr>SaiPresentationOrange4x3</vt:lpstr>
      <vt:lpstr>Introduction to TeamViewer</vt:lpstr>
      <vt:lpstr>Objective</vt:lpstr>
      <vt:lpstr>Benefits of TeamViewer</vt:lpstr>
      <vt:lpstr>When to Use Other Technologies</vt:lpstr>
      <vt:lpstr>Giving Remote Control</vt:lpstr>
      <vt:lpstr>Downloading TeamViewer</vt:lpstr>
      <vt:lpstr>TeamViewer Setup</vt:lpstr>
      <vt:lpstr>Start TeamViewer</vt:lpstr>
      <vt:lpstr>PowerPoint Presentation</vt:lpstr>
      <vt:lpstr>Hosting an Instant Meeting</vt:lpstr>
      <vt:lpstr>Meeting Panel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Pravin Wagh</dc:creator>
  <cp:lastModifiedBy>Nilesh Patel</cp:lastModifiedBy>
  <cp:revision>42</cp:revision>
  <dcterms:created xsi:type="dcterms:W3CDTF">2014-06-08T17:09:16Z</dcterms:created>
  <dcterms:modified xsi:type="dcterms:W3CDTF">2014-07-10T03:10:24Z</dcterms:modified>
</cp:coreProperties>
</file>